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Lst>
  <p:notesMasterIdLst>
    <p:notesMasterId r:id="rId24"/>
  </p:notesMasterIdLst>
  <p:sldIdLst>
    <p:sldId id="256" r:id="rId13"/>
    <p:sldId id="257" r:id="rId14"/>
    <p:sldId id="258" r:id="rId15"/>
    <p:sldId id="259" r:id="rId16"/>
    <p:sldId id="260" r:id="rId17"/>
    <p:sldId id="261" r:id="rId18"/>
    <p:sldId id="262" r:id="rId19"/>
    <p:sldId id="263" r:id="rId20"/>
    <p:sldId id="264" r:id="rId21"/>
    <p:sldId id="265" r:id="rId22"/>
    <p:sldId id="266" r:id="rId23"/>
  </p:sldIdLst>
  <p:sldSz cx="13004800" cy="9753600"/>
  <p:notesSz cx="6858000" cy="9144000"/>
  <p:defaultTextStyle>
    <a:defPPr>
      <a:defRPr lang="en-US"/>
    </a:defPPr>
    <a:lvl1pPr algn="l" rtl="0" fontAlgn="base">
      <a:spcBef>
        <a:spcPct val="0"/>
      </a:spcBef>
      <a:spcAft>
        <a:spcPct val="0"/>
      </a:spcAft>
      <a:defRPr sz="1200" kern="1200">
        <a:solidFill>
          <a:srgbClr val="FFFFFF"/>
        </a:solidFill>
        <a:latin typeface="Monaco" charset="0"/>
        <a:ea typeface="ヒラギノ角ゴ ProN W3" charset="0"/>
        <a:cs typeface="ヒラギノ角ゴ ProN W3" charset="0"/>
        <a:sym typeface="Monaco" charset="0"/>
      </a:defRPr>
    </a:lvl1pPr>
    <a:lvl2pPr marL="457200" algn="l" rtl="0" fontAlgn="base">
      <a:spcBef>
        <a:spcPct val="0"/>
      </a:spcBef>
      <a:spcAft>
        <a:spcPct val="0"/>
      </a:spcAft>
      <a:defRPr sz="1200" kern="1200">
        <a:solidFill>
          <a:srgbClr val="FFFFFF"/>
        </a:solidFill>
        <a:latin typeface="Monaco" charset="0"/>
        <a:ea typeface="ヒラギノ角ゴ ProN W3" charset="0"/>
        <a:cs typeface="ヒラギノ角ゴ ProN W3" charset="0"/>
        <a:sym typeface="Monaco" charset="0"/>
      </a:defRPr>
    </a:lvl2pPr>
    <a:lvl3pPr marL="914400" algn="l" rtl="0" fontAlgn="base">
      <a:spcBef>
        <a:spcPct val="0"/>
      </a:spcBef>
      <a:spcAft>
        <a:spcPct val="0"/>
      </a:spcAft>
      <a:defRPr sz="1200" kern="1200">
        <a:solidFill>
          <a:srgbClr val="FFFFFF"/>
        </a:solidFill>
        <a:latin typeface="Monaco" charset="0"/>
        <a:ea typeface="ヒラギノ角ゴ ProN W3" charset="0"/>
        <a:cs typeface="ヒラギノ角ゴ ProN W3" charset="0"/>
        <a:sym typeface="Monaco" charset="0"/>
      </a:defRPr>
    </a:lvl3pPr>
    <a:lvl4pPr marL="1371600" algn="l" rtl="0" fontAlgn="base">
      <a:spcBef>
        <a:spcPct val="0"/>
      </a:spcBef>
      <a:spcAft>
        <a:spcPct val="0"/>
      </a:spcAft>
      <a:defRPr sz="1200" kern="1200">
        <a:solidFill>
          <a:srgbClr val="FFFFFF"/>
        </a:solidFill>
        <a:latin typeface="Monaco" charset="0"/>
        <a:ea typeface="ヒラギノ角ゴ ProN W3" charset="0"/>
        <a:cs typeface="ヒラギノ角ゴ ProN W3" charset="0"/>
        <a:sym typeface="Monaco" charset="0"/>
      </a:defRPr>
    </a:lvl4pPr>
    <a:lvl5pPr marL="1828800" algn="l" rtl="0" fontAlgn="base">
      <a:spcBef>
        <a:spcPct val="0"/>
      </a:spcBef>
      <a:spcAft>
        <a:spcPct val="0"/>
      </a:spcAft>
      <a:defRPr sz="1200" kern="1200">
        <a:solidFill>
          <a:srgbClr val="FFFFFF"/>
        </a:solidFill>
        <a:latin typeface="Monaco" charset="0"/>
        <a:ea typeface="ヒラギノ角ゴ ProN W3" charset="0"/>
        <a:cs typeface="ヒラギノ角ゴ ProN W3" charset="0"/>
        <a:sym typeface="Monaco" charset="0"/>
      </a:defRPr>
    </a:lvl5pPr>
    <a:lvl6pPr marL="2286000" algn="l" defTabSz="914400" rtl="0" eaLnBrk="1" latinLnBrk="0" hangingPunct="1">
      <a:defRPr sz="1200" kern="1200">
        <a:solidFill>
          <a:srgbClr val="FFFFFF"/>
        </a:solidFill>
        <a:latin typeface="Monaco" charset="0"/>
        <a:ea typeface="ヒラギノ角ゴ ProN W3" charset="0"/>
        <a:cs typeface="ヒラギノ角ゴ ProN W3" charset="0"/>
        <a:sym typeface="Monaco" charset="0"/>
      </a:defRPr>
    </a:lvl6pPr>
    <a:lvl7pPr marL="2743200" algn="l" defTabSz="914400" rtl="0" eaLnBrk="1" latinLnBrk="0" hangingPunct="1">
      <a:defRPr sz="1200" kern="1200">
        <a:solidFill>
          <a:srgbClr val="FFFFFF"/>
        </a:solidFill>
        <a:latin typeface="Monaco" charset="0"/>
        <a:ea typeface="ヒラギノ角ゴ ProN W3" charset="0"/>
        <a:cs typeface="ヒラギノ角ゴ ProN W3" charset="0"/>
        <a:sym typeface="Monaco" charset="0"/>
      </a:defRPr>
    </a:lvl7pPr>
    <a:lvl8pPr marL="3200400" algn="l" defTabSz="914400" rtl="0" eaLnBrk="1" latinLnBrk="0" hangingPunct="1">
      <a:defRPr sz="1200" kern="1200">
        <a:solidFill>
          <a:srgbClr val="FFFFFF"/>
        </a:solidFill>
        <a:latin typeface="Monaco" charset="0"/>
        <a:ea typeface="ヒラギノ角ゴ ProN W3" charset="0"/>
        <a:cs typeface="ヒラギノ角ゴ ProN W3" charset="0"/>
        <a:sym typeface="Monaco" charset="0"/>
      </a:defRPr>
    </a:lvl8pPr>
    <a:lvl9pPr marL="3657600" algn="l" defTabSz="914400" rtl="0" eaLnBrk="1" latinLnBrk="0" hangingPunct="1">
      <a:defRPr sz="1200" kern="1200">
        <a:solidFill>
          <a:srgbClr val="FFFFFF"/>
        </a:solidFill>
        <a:latin typeface="Monaco" charset="0"/>
        <a:ea typeface="ヒラギノ角ゴ ProN W3" charset="0"/>
        <a:cs typeface="ヒラギノ角ゴ ProN W3" charset="0"/>
        <a:sym typeface="Monaco"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3" autoAdjust="0"/>
    <p:restoredTop sz="94662" autoAdjust="0"/>
  </p:normalViewPr>
  <p:slideViewPr>
    <p:cSldViewPr>
      <p:cViewPr varScale="1">
        <p:scale>
          <a:sx n="49" d="100"/>
          <a:sy n="49" d="100"/>
        </p:scale>
        <p:origin x="-522" y="-108"/>
      </p:cViewPr>
      <p:guideLst>
        <p:guide orient="horz" pos="3072"/>
        <p:guide pos="4096"/>
      </p:guideLst>
    </p:cSldViewPr>
  </p:slideViewPr>
  <p:outlineViewPr>
    <p:cViewPr>
      <p:scale>
        <a:sx n="33" d="100"/>
        <a:sy n="33" d="100"/>
      </p:scale>
      <p:origin x="0" y="14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C7FD57-A407-453D-9A3E-EBF271803B1B}" type="datetimeFigureOut">
              <a:rPr lang="en-US" smtClean="0"/>
              <a:t>4/9/2010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256A16-5D8C-4501-A740-A81E45874B3A}"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6256A16-5D8C-4501-A740-A81E45874B3A}"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192088"/>
            <a:ext cx="2794000" cy="84153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92088"/>
            <a:ext cx="8229600" cy="84153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278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278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819400"/>
            <a:ext cx="55118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5118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127000"/>
            <a:ext cx="2794000" cy="9626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27000"/>
            <a:ext cx="8229600" cy="9626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5067300"/>
            <a:ext cx="2851150" cy="468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51250" y="5067300"/>
            <a:ext cx="2851150" cy="468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8725" y="0"/>
            <a:ext cx="1463675"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4238625"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752725"/>
            <a:ext cx="26543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21100" y="2752725"/>
            <a:ext cx="26543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192088"/>
            <a:ext cx="2794000"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92088"/>
            <a:ext cx="8229600" cy="840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5016500"/>
            <a:ext cx="5511800" cy="370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16500"/>
            <a:ext cx="5511800" cy="370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744788"/>
            <a:ext cx="2654300" cy="5862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21100" y="2744788"/>
            <a:ext cx="2654300" cy="58626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0"/>
            <a:ext cx="2794000" cy="8724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0"/>
            <a:ext cx="8229600" cy="8724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219200"/>
            <a:ext cx="5511800" cy="731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19200"/>
            <a:ext cx="5511800" cy="7315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1438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143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752725"/>
            <a:ext cx="55118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52725"/>
            <a:ext cx="55118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192088"/>
            <a:ext cx="2794000"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92088"/>
            <a:ext cx="8229600" cy="840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52725"/>
            <a:ext cx="20828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007600" y="2752725"/>
            <a:ext cx="2082800" cy="5846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6400" y="192088"/>
            <a:ext cx="2794000" cy="840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92088"/>
            <a:ext cx="8229600" cy="840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03200"/>
            <a:ext cx="2925762" cy="850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03200"/>
            <a:ext cx="8624888" cy="85090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2.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2.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2.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2.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2.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2.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ChangeArrowheads="1"/>
          </p:cNvSpPr>
          <p:nvPr>
            <p:ph type="title"/>
          </p:nvPr>
        </p:nvSpPr>
        <p:spPr bwMode="auto">
          <a:xfrm>
            <a:off x="914400" y="192088"/>
            <a:ext cx="11176000" cy="2560637"/>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
        <p:nvSpPr>
          <p:cNvPr id="1026" name="Rectangle 2"/>
          <p:cNvSpPr>
            <a:spLocks noChangeArrowheads="1"/>
          </p:cNvSpPr>
          <p:nvPr>
            <p:ph type="body" idx="1"/>
          </p:nvPr>
        </p:nvSpPr>
        <p:spPr bwMode="auto">
          <a:xfrm>
            <a:off x="914400" y="2744788"/>
            <a:ext cx="5461000" cy="5862637"/>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763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1pPr>
      <a:lvl2pPr marL="1347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2pPr>
      <a:lvl3pPr marL="193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3pPr>
      <a:lvl4pPr marL="2516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4pPr>
      <a:lvl5pPr marL="31003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5pPr>
      <a:lvl6pPr marL="3557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6pPr>
      <a:lvl7pPr marL="4014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7pPr>
      <a:lvl8pPr marL="447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8pPr>
      <a:lvl9pPr marL="4929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41" name="Rectangle 1"/>
          <p:cNvSpPr>
            <a:spLocks noChangeArrowheads="1"/>
          </p:cNvSpPr>
          <p:nvPr>
            <p:ph type="title"/>
          </p:nvPr>
        </p:nvSpPr>
        <p:spPr bwMode="auto">
          <a:xfrm>
            <a:off x="914400" y="3352800"/>
            <a:ext cx="11176000" cy="30480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Tree>
  </p:cSld>
  <p:clrMap bg1="dk2" tx1="lt1" bg2="dk1" tx2="lt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39688" algn="ctr" rtl="0" fontAlgn="base">
        <a:spcBef>
          <a:spcPct val="0"/>
        </a:spcBef>
        <a:spcAft>
          <a:spcPct val="0"/>
        </a:spcAft>
        <a:defRPr sz="3000">
          <a:solidFill>
            <a:schemeClr val="tx1"/>
          </a:solidFill>
          <a:latin typeface="+mn-lt"/>
          <a:ea typeface="+mn-ea"/>
          <a:cs typeface="+mn-cs"/>
          <a:sym typeface="Monaco" charset="0"/>
        </a:defRPr>
      </a:lvl1pPr>
      <a:lvl2pPr marL="39688" algn="ctr" rtl="0" fontAlgn="base">
        <a:spcBef>
          <a:spcPct val="0"/>
        </a:spcBef>
        <a:spcAft>
          <a:spcPct val="0"/>
        </a:spcAft>
        <a:defRPr sz="3000">
          <a:solidFill>
            <a:schemeClr val="tx1"/>
          </a:solidFill>
          <a:latin typeface="+mn-lt"/>
          <a:ea typeface="+mn-ea"/>
          <a:cs typeface="+mn-cs"/>
          <a:sym typeface="Monaco" charset="0"/>
        </a:defRPr>
      </a:lvl2pPr>
      <a:lvl3pPr marL="39688" algn="ctr" rtl="0" fontAlgn="base">
        <a:spcBef>
          <a:spcPct val="0"/>
        </a:spcBef>
        <a:spcAft>
          <a:spcPct val="0"/>
        </a:spcAft>
        <a:defRPr sz="3000">
          <a:solidFill>
            <a:schemeClr val="tx1"/>
          </a:solidFill>
          <a:latin typeface="+mn-lt"/>
          <a:ea typeface="+mn-ea"/>
          <a:cs typeface="+mn-cs"/>
          <a:sym typeface="Monaco" charset="0"/>
        </a:defRPr>
      </a:lvl3pPr>
      <a:lvl4pPr marL="39688" algn="ctr" rtl="0" fontAlgn="base">
        <a:spcBef>
          <a:spcPct val="0"/>
        </a:spcBef>
        <a:spcAft>
          <a:spcPct val="0"/>
        </a:spcAft>
        <a:defRPr sz="3000">
          <a:solidFill>
            <a:schemeClr val="tx1"/>
          </a:solidFill>
          <a:latin typeface="+mn-lt"/>
          <a:ea typeface="+mn-ea"/>
          <a:cs typeface="+mn-cs"/>
          <a:sym typeface="Monaco" charset="0"/>
        </a:defRPr>
      </a:lvl4pPr>
      <a:lvl5pPr marL="39688" algn="ctr" rtl="0" fontAlgn="base">
        <a:spcBef>
          <a:spcPct val="0"/>
        </a:spcBef>
        <a:spcAft>
          <a:spcPct val="0"/>
        </a:spcAft>
        <a:defRPr sz="3000">
          <a:solidFill>
            <a:schemeClr val="tx1"/>
          </a:solidFill>
          <a:latin typeface="+mn-lt"/>
          <a:ea typeface="+mn-ea"/>
          <a:cs typeface="+mn-cs"/>
          <a:sym typeface="Monaco" charset="0"/>
        </a:defRPr>
      </a:lvl5pPr>
      <a:lvl6pPr marL="496888" algn="ctr" rtl="0" fontAlgn="base">
        <a:spcBef>
          <a:spcPct val="0"/>
        </a:spcBef>
        <a:spcAft>
          <a:spcPct val="0"/>
        </a:spcAft>
        <a:defRPr sz="3000">
          <a:solidFill>
            <a:schemeClr val="tx1"/>
          </a:solidFill>
          <a:latin typeface="+mn-lt"/>
          <a:ea typeface="+mn-ea"/>
          <a:cs typeface="+mn-cs"/>
          <a:sym typeface="Monaco" charset="0"/>
        </a:defRPr>
      </a:lvl6pPr>
      <a:lvl7pPr marL="954088" algn="ctr" rtl="0" fontAlgn="base">
        <a:spcBef>
          <a:spcPct val="0"/>
        </a:spcBef>
        <a:spcAft>
          <a:spcPct val="0"/>
        </a:spcAft>
        <a:defRPr sz="3000">
          <a:solidFill>
            <a:schemeClr val="tx1"/>
          </a:solidFill>
          <a:latin typeface="+mn-lt"/>
          <a:ea typeface="+mn-ea"/>
          <a:cs typeface="+mn-cs"/>
          <a:sym typeface="Monaco" charset="0"/>
        </a:defRPr>
      </a:lvl7pPr>
      <a:lvl8pPr marL="1411288" algn="ctr" rtl="0" fontAlgn="base">
        <a:spcBef>
          <a:spcPct val="0"/>
        </a:spcBef>
        <a:spcAft>
          <a:spcPct val="0"/>
        </a:spcAft>
        <a:defRPr sz="3000">
          <a:solidFill>
            <a:schemeClr val="tx1"/>
          </a:solidFill>
          <a:latin typeface="+mn-lt"/>
          <a:ea typeface="+mn-ea"/>
          <a:cs typeface="+mn-cs"/>
          <a:sym typeface="Monaco" charset="0"/>
        </a:defRPr>
      </a:lvl8pPr>
      <a:lvl9pPr marL="1868488" algn="ctr" rtl="0" fontAlgn="base">
        <a:spcBef>
          <a:spcPct val="0"/>
        </a:spcBef>
        <a:spcAft>
          <a:spcPct val="0"/>
        </a:spcAft>
        <a:defRPr sz="30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65" name="Rectangle 1"/>
          <p:cNvSpPr>
            <a:spLocks noChangeArrowheads="1"/>
          </p:cNvSpPr>
          <p:nvPr>
            <p:ph type="title"/>
          </p:nvPr>
        </p:nvSpPr>
        <p:spPr bwMode="auto">
          <a:xfrm>
            <a:off x="914400" y="7696200"/>
            <a:ext cx="11176000" cy="13081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t" anchorCtr="0" compatLnSpc="1">
            <a:prstTxWarp prst="textNoShape">
              <a:avLst/>
            </a:prstTxWarp>
          </a:bodyPr>
          <a:lstStyle/>
          <a:p>
            <a:pPr lvl="0"/>
            <a:r>
              <a:rPr lang="en-US" smtClean="0">
                <a:sym typeface="Monaco" charset="0"/>
              </a:rPr>
              <a:t>Click to edit Master title style</a:t>
            </a:r>
          </a:p>
        </p:txBody>
      </p:sp>
    </p:spTree>
  </p:cSld>
  <p:clrMap bg1="dk2" tx1="lt1" bg2="dk1"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39688" algn="ctr" rtl="0" fontAlgn="base">
        <a:spcBef>
          <a:spcPct val="0"/>
        </a:spcBef>
        <a:spcAft>
          <a:spcPct val="0"/>
        </a:spcAft>
        <a:defRPr sz="3000">
          <a:solidFill>
            <a:schemeClr val="tx1"/>
          </a:solidFill>
          <a:latin typeface="+mn-lt"/>
          <a:ea typeface="+mn-ea"/>
          <a:cs typeface="+mn-cs"/>
          <a:sym typeface="Monaco" charset="0"/>
        </a:defRPr>
      </a:lvl1pPr>
      <a:lvl2pPr marL="39688" algn="ctr" rtl="0" fontAlgn="base">
        <a:spcBef>
          <a:spcPct val="0"/>
        </a:spcBef>
        <a:spcAft>
          <a:spcPct val="0"/>
        </a:spcAft>
        <a:defRPr sz="3000">
          <a:solidFill>
            <a:schemeClr val="tx1"/>
          </a:solidFill>
          <a:latin typeface="+mn-lt"/>
          <a:ea typeface="+mn-ea"/>
          <a:cs typeface="+mn-cs"/>
          <a:sym typeface="Monaco" charset="0"/>
        </a:defRPr>
      </a:lvl2pPr>
      <a:lvl3pPr marL="39688" algn="ctr" rtl="0" fontAlgn="base">
        <a:spcBef>
          <a:spcPct val="0"/>
        </a:spcBef>
        <a:spcAft>
          <a:spcPct val="0"/>
        </a:spcAft>
        <a:defRPr sz="3000">
          <a:solidFill>
            <a:schemeClr val="tx1"/>
          </a:solidFill>
          <a:latin typeface="+mn-lt"/>
          <a:ea typeface="+mn-ea"/>
          <a:cs typeface="+mn-cs"/>
          <a:sym typeface="Monaco" charset="0"/>
        </a:defRPr>
      </a:lvl3pPr>
      <a:lvl4pPr marL="39688" algn="ctr" rtl="0" fontAlgn="base">
        <a:spcBef>
          <a:spcPct val="0"/>
        </a:spcBef>
        <a:spcAft>
          <a:spcPct val="0"/>
        </a:spcAft>
        <a:defRPr sz="3000">
          <a:solidFill>
            <a:schemeClr val="tx1"/>
          </a:solidFill>
          <a:latin typeface="+mn-lt"/>
          <a:ea typeface="+mn-ea"/>
          <a:cs typeface="+mn-cs"/>
          <a:sym typeface="Monaco" charset="0"/>
        </a:defRPr>
      </a:lvl4pPr>
      <a:lvl5pPr marL="39688" algn="ctr" rtl="0" fontAlgn="base">
        <a:spcBef>
          <a:spcPct val="0"/>
        </a:spcBef>
        <a:spcAft>
          <a:spcPct val="0"/>
        </a:spcAft>
        <a:defRPr sz="3000">
          <a:solidFill>
            <a:schemeClr val="tx1"/>
          </a:solidFill>
          <a:latin typeface="+mn-lt"/>
          <a:ea typeface="+mn-ea"/>
          <a:cs typeface="+mn-cs"/>
          <a:sym typeface="Monaco" charset="0"/>
        </a:defRPr>
      </a:lvl5pPr>
      <a:lvl6pPr marL="496888" algn="ctr" rtl="0" fontAlgn="base">
        <a:spcBef>
          <a:spcPct val="0"/>
        </a:spcBef>
        <a:spcAft>
          <a:spcPct val="0"/>
        </a:spcAft>
        <a:defRPr sz="3000">
          <a:solidFill>
            <a:schemeClr val="tx1"/>
          </a:solidFill>
          <a:latin typeface="+mn-lt"/>
          <a:ea typeface="+mn-ea"/>
          <a:cs typeface="+mn-cs"/>
          <a:sym typeface="Monaco" charset="0"/>
        </a:defRPr>
      </a:lvl6pPr>
      <a:lvl7pPr marL="954088" algn="ctr" rtl="0" fontAlgn="base">
        <a:spcBef>
          <a:spcPct val="0"/>
        </a:spcBef>
        <a:spcAft>
          <a:spcPct val="0"/>
        </a:spcAft>
        <a:defRPr sz="3000">
          <a:solidFill>
            <a:schemeClr val="tx1"/>
          </a:solidFill>
          <a:latin typeface="+mn-lt"/>
          <a:ea typeface="+mn-ea"/>
          <a:cs typeface="+mn-cs"/>
          <a:sym typeface="Monaco" charset="0"/>
        </a:defRPr>
      </a:lvl7pPr>
      <a:lvl8pPr marL="1411288" algn="ctr" rtl="0" fontAlgn="base">
        <a:spcBef>
          <a:spcPct val="0"/>
        </a:spcBef>
        <a:spcAft>
          <a:spcPct val="0"/>
        </a:spcAft>
        <a:defRPr sz="3000">
          <a:solidFill>
            <a:schemeClr val="tx1"/>
          </a:solidFill>
          <a:latin typeface="+mn-lt"/>
          <a:ea typeface="+mn-ea"/>
          <a:cs typeface="+mn-cs"/>
          <a:sym typeface="Monaco" charset="0"/>
        </a:defRPr>
      </a:lvl8pPr>
      <a:lvl9pPr marL="1868488" algn="ctr" rtl="0" fontAlgn="base">
        <a:spcBef>
          <a:spcPct val="0"/>
        </a:spcBef>
        <a:spcAft>
          <a:spcPct val="0"/>
        </a:spcAft>
        <a:defRPr sz="30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289" name="Rectangle 1"/>
          <p:cNvSpPr>
            <a:spLocks noChangeArrowheads="1"/>
          </p:cNvSpPr>
          <p:nvPr>
            <p:ph type="title"/>
          </p:nvPr>
        </p:nvSpPr>
        <p:spPr bwMode="auto">
          <a:xfrm>
            <a:off x="914400" y="127000"/>
            <a:ext cx="11176000" cy="26924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
        <p:nvSpPr>
          <p:cNvPr id="12290" name="Rectangle 2"/>
          <p:cNvSpPr>
            <a:spLocks noChangeArrowheads="1"/>
          </p:cNvSpPr>
          <p:nvPr>
            <p:ph type="body" idx="1"/>
          </p:nvPr>
        </p:nvSpPr>
        <p:spPr bwMode="auto">
          <a:xfrm>
            <a:off x="914400" y="2819400"/>
            <a:ext cx="11176000" cy="69342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t"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763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1pPr>
      <a:lvl2pPr marL="1347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2pPr>
      <a:lvl3pPr marL="193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3pPr>
      <a:lvl4pPr marL="2516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4pPr>
      <a:lvl5pPr marL="31003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5pPr>
      <a:lvl6pPr marL="3557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6pPr>
      <a:lvl7pPr marL="4014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7pPr>
      <a:lvl8pPr marL="447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8pPr>
      <a:lvl9pPr marL="4929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49" name="Rectangle 1"/>
          <p:cNvSpPr>
            <a:spLocks noChangeArrowheads="1"/>
          </p:cNvSpPr>
          <p:nvPr>
            <p:ph type="title"/>
          </p:nvPr>
        </p:nvSpPr>
        <p:spPr bwMode="auto">
          <a:xfrm>
            <a:off x="647700" y="0"/>
            <a:ext cx="5854700" cy="49149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b" anchorCtr="0" compatLnSpc="1">
            <a:prstTxWarp prst="textNoShape">
              <a:avLst/>
            </a:prstTxWarp>
          </a:bodyPr>
          <a:lstStyle/>
          <a:p>
            <a:pPr lvl="0"/>
            <a:r>
              <a:rPr lang="en-US" smtClean="0">
                <a:sym typeface="Monaco" charset="0"/>
              </a:rPr>
              <a:t>Click to edit Master title style</a:t>
            </a:r>
          </a:p>
        </p:txBody>
      </p:sp>
      <p:sp>
        <p:nvSpPr>
          <p:cNvPr id="2050" name="Rectangle 2"/>
          <p:cNvSpPr>
            <a:spLocks noChangeArrowheads="1"/>
          </p:cNvSpPr>
          <p:nvPr>
            <p:ph type="body" idx="1"/>
          </p:nvPr>
        </p:nvSpPr>
        <p:spPr bwMode="auto">
          <a:xfrm>
            <a:off x="647700" y="5067300"/>
            <a:ext cx="5854700" cy="46863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t"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ransition/>
  <p:txStyles>
    <p:titleStyle>
      <a:lvl1pPr algn="ctr" rtl="0" fontAlgn="base">
        <a:spcBef>
          <a:spcPct val="0"/>
        </a:spcBef>
        <a:spcAft>
          <a:spcPct val="0"/>
        </a:spcAft>
        <a:defRPr sz="6000">
          <a:solidFill>
            <a:schemeClr val="tx1"/>
          </a:solidFill>
          <a:latin typeface="+mj-lt"/>
          <a:ea typeface="+mj-ea"/>
          <a:cs typeface="+mj-cs"/>
          <a:sym typeface="Monaco" charset="0"/>
        </a:defRPr>
      </a:lvl1pPr>
      <a:lvl2pPr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6000">
          <a:solidFill>
            <a:schemeClr val="tx1"/>
          </a:solidFill>
          <a:latin typeface="Monaco" charset="0"/>
          <a:ea typeface="ヒラギノ角ゴ ProN W3" charset="0"/>
          <a:cs typeface="ヒラギノ角ゴ ProN W3" charset="0"/>
          <a:sym typeface="Monaco" charset="0"/>
        </a:defRPr>
      </a:lvl9pPr>
    </p:titleStyle>
    <p:bodyStyle>
      <a:lvl1pPr algn="ctr" rtl="0" fontAlgn="base">
        <a:spcBef>
          <a:spcPct val="0"/>
        </a:spcBef>
        <a:spcAft>
          <a:spcPct val="0"/>
        </a:spcAft>
        <a:defRPr sz="3000">
          <a:solidFill>
            <a:schemeClr val="tx1"/>
          </a:solidFill>
          <a:latin typeface="+mn-lt"/>
          <a:ea typeface="+mn-ea"/>
          <a:cs typeface="+mn-cs"/>
          <a:sym typeface="Monaco" charset="0"/>
        </a:defRPr>
      </a:lvl1pPr>
      <a:lvl2pPr algn="ctr" rtl="0" fontAlgn="base">
        <a:spcBef>
          <a:spcPct val="0"/>
        </a:spcBef>
        <a:spcAft>
          <a:spcPct val="0"/>
        </a:spcAft>
        <a:defRPr sz="3000">
          <a:solidFill>
            <a:schemeClr val="tx1"/>
          </a:solidFill>
          <a:latin typeface="+mn-lt"/>
          <a:ea typeface="+mn-ea"/>
          <a:cs typeface="+mn-cs"/>
          <a:sym typeface="Monaco" charset="0"/>
        </a:defRPr>
      </a:lvl2pPr>
      <a:lvl3pPr algn="ctr" rtl="0" fontAlgn="base">
        <a:spcBef>
          <a:spcPct val="0"/>
        </a:spcBef>
        <a:spcAft>
          <a:spcPct val="0"/>
        </a:spcAft>
        <a:defRPr sz="3000">
          <a:solidFill>
            <a:schemeClr val="tx1"/>
          </a:solidFill>
          <a:latin typeface="+mn-lt"/>
          <a:ea typeface="+mn-ea"/>
          <a:cs typeface="+mn-cs"/>
          <a:sym typeface="Monaco" charset="0"/>
        </a:defRPr>
      </a:lvl3pPr>
      <a:lvl4pPr algn="ctr" rtl="0" fontAlgn="base">
        <a:spcBef>
          <a:spcPct val="0"/>
        </a:spcBef>
        <a:spcAft>
          <a:spcPct val="0"/>
        </a:spcAft>
        <a:defRPr sz="3000">
          <a:solidFill>
            <a:schemeClr val="tx1"/>
          </a:solidFill>
          <a:latin typeface="+mn-lt"/>
          <a:ea typeface="+mn-ea"/>
          <a:cs typeface="+mn-cs"/>
          <a:sym typeface="Monaco" charset="0"/>
        </a:defRPr>
      </a:lvl4pPr>
      <a:lvl5pPr algn="ctr" rtl="0" fontAlgn="base">
        <a:spcBef>
          <a:spcPct val="0"/>
        </a:spcBef>
        <a:spcAft>
          <a:spcPct val="0"/>
        </a:spcAft>
        <a:defRPr sz="3000">
          <a:solidFill>
            <a:schemeClr val="tx1"/>
          </a:solidFill>
          <a:latin typeface="+mn-lt"/>
          <a:ea typeface="+mn-ea"/>
          <a:cs typeface="+mn-cs"/>
          <a:sym typeface="Monaco" charset="0"/>
        </a:defRPr>
      </a:lvl5pPr>
      <a:lvl6pPr marL="457200" algn="ctr" rtl="0" fontAlgn="base">
        <a:spcBef>
          <a:spcPct val="0"/>
        </a:spcBef>
        <a:spcAft>
          <a:spcPct val="0"/>
        </a:spcAft>
        <a:defRPr sz="3000">
          <a:solidFill>
            <a:schemeClr val="tx1"/>
          </a:solidFill>
          <a:latin typeface="+mn-lt"/>
          <a:ea typeface="+mn-ea"/>
          <a:cs typeface="+mn-cs"/>
          <a:sym typeface="Monaco" charset="0"/>
        </a:defRPr>
      </a:lvl6pPr>
      <a:lvl7pPr marL="914400" algn="ctr" rtl="0" fontAlgn="base">
        <a:spcBef>
          <a:spcPct val="0"/>
        </a:spcBef>
        <a:spcAft>
          <a:spcPct val="0"/>
        </a:spcAft>
        <a:defRPr sz="3000">
          <a:solidFill>
            <a:schemeClr val="tx1"/>
          </a:solidFill>
          <a:latin typeface="+mn-lt"/>
          <a:ea typeface="+mn-ea"/>
          <a:cs typeface="+mn-cs"/>
          <a:sym typeface="Monaco" charset="0"/>
        </a:defRPr>
      </a:lvl7pPr>
      <a:lvl8pPr marL="1371600" algn="ctr" rtl="0" fontAlgn="base">
        <a:spcBef>
          <a:spcPct val="0"/>
        </a:spcBef>
        <a:spcAft>
          <a:spcPct val="0"/>
        </a:spcAft>
        <a:defRPr sz="3000">
          <a:solidFill>
            <a:schemeClr val="tx1"/>
          </a:solidFill>
          <a:latin typeface="+mn-lt"/>
          <a:ea typeface="+mn-ea"/>
          <a:cs typeface="+mn-cs"/>
          <a:sym typeface="Monaco" charset="0"/>
        </a:defRPr>
      </a:lvl8pPr>
      <a:lvl9pPr marL="1828800" algn="ctr" rtl="0" fontAlgn="base">
        <a:spcBef>
          <a:spcPct val="0"/>
        </a:spcBef>
        <a:spcAft>
          <a:spcPct val="0"/>
        </a:spcAft>
        <a:defRPr sz="30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3073" name="Rectangle 1"/>
          <p:cNvSpPr>
            <a:spLocks noChangeArrowheads="1"/>
          </p:cNvSpPr>
          <p:nvPr>
            <p:ph type="title"/>
          </p:nvPr>
        </p:nvSpPr>
        <p:spPr bwMode="auto">
          <a:xfrm>
            <a:off x="914400" y="192088"/>
            <a:ext cx="11176000" cy="2560637"/>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
        <p:nvSpPr>
          <p:cNvPr id="3074" name="Rectangle 2"/>
          <p:cNvSpPr>
            <a:spLocks noChangeArrowheads="1"/>
          </p:cNvSpPr>
          <p:nvPr>
            <p:ph type="body" idx="1"/>
          </p:nvPr>
        </p:nvSpPr>
        <p:spPr bwMode="auto">
          <a:xfrm>
            <a:off x="914400" y="2752725"/>
            <a:ext cx="5461000" cy="5846763"/>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763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1pPr>
      <a:lvl2pPr marL="1347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2pPr>
      <a:lvl3pPr marL="193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3pPr>
      <a:lvl4pPr marL="2516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4pPr>
      <a:lvl5pPr marL="31003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5pPr>
      <a:lvl6pPr marL="3557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6pPr>
      <a:lvl7pPr marL="4014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7pPr>
      <a:lvl8pPr marL="447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8pPr>
      <a:lvl9pPr marL="4929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7" name="Rectangle 1"/>
          <p:cNvSpPr>
            <a:spLocks noChangeArrowheads="1"/>
          </p:cNvSpPr>
          <p:nvPr>
            <p:ph type="title"/>
          </p:nvPr>
        </p:nvSpPr>
        <p:spPr bwMode="auto">
          <a:xfrm>
            <a:off x="914400" y="0"/>
            <a:ext cx="11176000" cy="48768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b" anchorCtr="0" compatLnSpc="1">
            <a:prstTxWarp prst="textNoShape">
              <a:avLst/>
            </a:prstTxWarp>
          </a:bodyPr>
          <a:lstStyle/>
          <a:p>
            <a:pPr lvl="0"/>
            <a:r>
              <a:rPr lang="en-US" smtClean="0">
                <a:sym typeface="Monaco" charset="0"/>
              </a:rPr>
              <a:t>Click to edit Master title style</a:t>
            </a:r>
          </a:p>
        </p:txBody>
      </p:sp>
      <p:sp>
        <p:nvSpPr>
          <p:cNvPr id="4098" name="Rectangle 2"/>
          <p:cNvSpPr>
            <a:spLocks noChangeArrowheads="1"/>
          </p:cNvSpPr>
          <p:nvPr>
            <p:ph type="body" idx="1"/>
          </p:nvPr>
        </p:nvSpPr>
        <p:spPr bwMode="auto">
          <a:xfrm>
            <a:off x="914400" y="5016500"/>
            <a:ext cx="11176000" cy="37084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t"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algn="ctr" rtl="0" fontAlgn="base">
        <a:spcBef>
          <a:spcPct val="0"/>
        </a:spcBef>
        <a:spcAft>
          <a:spcPct val="0"/>
        </a:spcAft>
        <a:defRPr sz="3600">
          <a:solidFill>
            <a:schemeClr val="tx1"/>
          </a:solidFill>
          <a:latin typeface="+mn-lt"/>
          <a:ea typeface="+mn-ea"/>
          <a:cs typeface="+mn-cs"/>
          <a:sym typeface="Monaco" charset="0"/>
        </a:defRPr>
      </a:lvl1pPr>
      <a:lvl2pPr algn="ctr" rtl="0" fontAlgn="base">
        <a:spcBef>
          <a:spcPct val="0"/>
        </a:spcBef>
        <a:spcAft>
          <a:spcPct val="0"/>
        </a:spcAft>
        <a:defRPr sz="3600">
          <a:solidFill>
            <a:schemeClr val="tx1"/>
          </a:solidFill>
          <a:latin typeface="+mn-lt"/>
          <a:ea typeface="+mn-ea"/>
          <a:cs typeface="+mn-cs"/>
          <a:sym typeface="Monaco" charset="0"/>
        </a:defRPr>
      </a:lvl2pPr>
      <a:lvl3pPr algn="ctr" rtl="0" fontAlgn="base">
        <a:spcBef>
          <a:spcPct val="0"/>
        </a:spcBef>
        <a:spcAft>
          <a:spcPct val="0"/>
        </a:spcAft>
        <a:defRPr sz="3600">
          <a:solidFill>
            <a:schemeClr val="tx1"/>
          </a:solidFill>
          <a:latin typeface="+mn-lt"/>
          <a:ea typeface="+mn-ea"/>
          <a:cs typeface="+mn-cs"/>
          <a:sym typeface="Monaco" charset="0"/>
        </a:defRPr>
      </a:lvl3pPr>
      <a:lvl4pPr algn="ctr" rtl="0" fontAlgn="base">
        <a:spcBef>
          <a:spcPct val="0"/>
        </a:spcBef>
        <a:spcAft>
          <a:spcPct val="0"/>
        </a:spcAft>
        <a:defRPr sz="3600">
          <a:solidFill>
            <a:schemeClr val="tx1"/>
          </a:solidFill>
          <a:latin typeface="+mn-lt"/>
          <a:ea typeface="+mn-ea"/>
          <a:cs typeface="+mn-cs"/>
          <a:sym typeface="Monaco" charset="0"/>
        </a:defRPr>
      </a:lvl4pPr>
      <a:lvl5pPr algn="ctr" rtl="0" fontAlgn="base">
        <a:spcBef>
          <a:spcPct val="0"/>
        </a:spcBef>
        <a:spcAft>
          <a:spcPct val="0"/>
        </a:spcAft>
        <a:defRPr sz="3600">
          <a:solidFill>
            <a:schemeClr val="tx1"/>
          </a:solidFill>
          <a:latin typeface="+mn-lt"/>
          <a:ea typeface="+mn-ea"/>
          <a:cs typeface="+mn-cs"/>
          <a:sym typeface="Monaco" charset="0"/>
        </a:defRPr>
      </a:lvl5pPr>
      <a:lvl6pPr marL="457200" algn="ctr" rtl="0" fontAlgn="base">
        <a:spcBef>
          <a:spcPct val="0"/>
        </a:spcBef>
        <a:spcAft>
          <a:spcPct val="0"/>
        </a:spcAft>
        <a:defRPr sz="3600">
          <a:solidFill>
            <a:schemeClr val="tx1"/>
          </a:solidFill>
          <a:latin typeface="+mn-lt"/>
          <a:ea typeface="+mn-ea"/>
          <a:cs typeface="+mn-cs"/>
          <a:sym typeface="Monaco" charset="0"/>
        </a:defRPr>
      </a:lvl6pPr>
      <a:lvl7pPr marL="914400" algn="ctr" rtl="0" fontAlgn="base">
        <a:spcBef>
          <a:spcPct val="0"/>
        </a:spcBef>
        <a:spcAft>
          <a:spcPct val="0"/>
        </a:spcAft>
        <a:defRPr sz="3600">
          <a:solidFill>
            <a:schemeClr val="tx1"/>
          </a:solidFill>
          <a:latin typeface="+mn-lt"/>
          <a:ea typeface="+mn-ea"/>
          <a:cs typeface="+mn-cs"/>
          <a:sym typeface="Monaco" charset="0"/>
        </a:defRPr>
      </a:lvl7pPr>
      <a:lvl8pPr marL="1371600" algn="ctr" rtl="0" fontAlgn="base">
        <a:spcBef>
          <a:spcPct val="0"/>
        </a:spcBef>
        <a:spcAft>
          <a:spcPct val="0"/>
        </a:spcAft>
        <a:defRPr sz="3600">
          <a:solidFill>
            <a:schemeClr val="tx1"/>
          </a:solidFill>
          <a:latin typeface="+mn-lt"/>
          <a:ea typeface="+mn-ea"/>
          <a:cs typeface="+mn-cs"/>
          <a:sym typeface="Monaco" charset="0"/>
        </a:defRPr>
      </a:lvl8pPr>
      <a:lvl9pPr marL="1828800" algn="ctr" rtl="0" fontAlgn="base">
        <a:spcBef>
          <a:spcPct val="0"/>
        </a:spcBef>
        <a:spcAft>
          <a:spcPct val="0"/>
        </a:spcAft>
        <a:defRPr sz="36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p:txStyles>
    <p:titleStyle>
      <a:lvl1pPr marL="39688" algn="ctr" rtl="0" fontAlgn="base">
        <a:spcBef>
          <a:spcPct val="0"/>
        </a:spcBef>
        <a:spcAft>
          <a:spcPct val="0"/>
        </a:spcAft>
        <a:defRPr sz="7000">
          <a:solidFill>
            <a:schemeClr val="tx1"/>
          </a:solidFill>
          <a:latin typeface="+mj-lt"/>
          <a:ea typeface="+mj-ea"/>
          <a:cs typeface="+mj-cs"/>
          <a:sym typeface="Monaco" charset="0"/>
        </a:defRPr>
      </a:lvl1pPr>
      <a:lvl2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968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540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4112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684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9445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1pPr>
      <a:lvl2pPr marL="15287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2pPr>
      <a:lvl3pPr marL="21129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3pPr>
      <a:lvl4pPr marL="26971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4pPr>
      <a:lvl5pPr marL="32813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5pPr>
      <a:lvl6pPr marL="37385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6pPr>
      <a:lvl7pPr marL="41957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7pPr>
      <a:lvl8pPr marL="46529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8pPr>
      <a:lvl9pPr marL="51101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145" name="Rectangle 1"/>
          <p:cNvSpPr>
            <a:spLocks noChangeArrowheads="1"/>
          </p:cNvSpPr>
          <p:nvPr>
            <p:ph type="body" idx="1"/>
          </p:nvPr>
        </p:nvSpPr>
        <p:spPr bwMode="auto">
          <a:xfrm>
            <a:off x="914400" y="1219200"/>
            <a:ext cx="11176000" cy="73152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ransition/>
  <p:txStyles>
    <p:titleStyle>
      <a:lvl1pPr marL="39688" algn="ctr" rtl="0" fontAlgn="base">
        <a:spcBef>
          <a:spcPct val="0"/>
        </a:spcBef>
        <a:spcAft>
          <a:spcPct val="0"/>
        </a:spcAft>
        <a:defRPr sz="7000">
          <a:solidFill>
            <a:schemeClr val="tx1"/>
          </a:solidFill>
          <a:latin typeface="+mj-lt"/>
          <a:ea typeface="+mj-ea"/>
          <a:cs typeface="+mj-cs"/>
          <a:sym typeface="Monaco" charset="0"/>
        </a:defRPr>
      </a:lvl1pPr>
      <a:lvl2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marL="396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968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540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4112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68488"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8032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1pPr>
      <a:lvl2pPr marL="13874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2pPr>
      <a:lvl3pPr marL="19716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3pPr>
      <a:lvl4pPr marL="25558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4pPr>
      <a:lvl5pPr marL="31400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5pPr>
      <a:lvl6pPr marL="35972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6pPr>
      <a:lvl7pPr marL="40544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7pPr>
      <a:lvl8pPr marL="45116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8pPr>
      <a:lvl9pPr marL="4968875" indent="-523875" algn="l" rtl="0" fontAlgn="base">
        <a:spcBef>
          <a:spcPts val="5500"/>
        </a:spcBef>
        <a:spcAft>
          <a:spcPct val="0"/>
        </a:spcAft>
        <a:buSzPct val="138000"/>
        <a:buFont typeface="Monaco" charset="0"/>
        <a:buChar char="•"/>
        <a:defRPr sz="36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169" name="Rectangle 1"/>
          <p:cNvSpPr>
            <a:spLocks noChangeArrowheads="1"/>
          </p:cNvSpPr>
          <p:nvPr>
            <p:ph type="title"/>
          </p:nvPr>
        </p:nvSpPr>
        <p:spPr bwMode="auto">
          <a:xfrm>
            <a:off x="914400" y="192088"/>
            <a:ext cx="11176000" cy="2560637"/>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
        <p:nvSpPr>
          <p:cNvPr id="7170" name="Rectangle 2"/>
          <p:cNvSpPr>
            <a:spLocks noChangeArrowheads="1"/>
          </p:cNvSpPr>
          <p:nvPr>
            <p:ph type="body" idx="1"/>
          </p:nvPr>
        </p:nvSpPr>
        <p:spPr bwMode="auto">
          <a:xfrm>
            <a:off x="914400" y="2752725"/>
            <a:ext cx="11176000" cy="5846763"/>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8032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1pPr>
      <a:lvl2pPr marL="13874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2pPr>
      <a:lvl3pPr marL="19716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3pPr>
      <a:lvl4pPr marL="25558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4pPr>
      <a:lvl5pPr marL="31400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5pPr>
      <a:lvl6pPr marL="35972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6pPr>
      <a:lvl7pPr marL="40544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7pPr>
      <a:lvl8pPr marL="45116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8pPr>
      <a:lvl9pPr marL="4968875"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3" name="Rectangle 1"/>
          <p:cNvSpPr>
            <a:spLocks noChangeArrowheads="1"/>
          </p:cNvSpPr>
          <p:nvPr>
            <p:ph type="title"/>
          </p:nvPr>
        </p:nvSpPr>
        <p:spPr bwMode="auto">
          <a:xfrm>
            <a:off x="914400" y="192088"/>
            <a:ext cx="11176000" cy="2560637"/>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
        <p:nvSpPr>
          <p:cNvPr id="8194" name="Rectangle 2"/>
          <p:cNvSpPr>
            <a:spLocks noChangeArrowheads="1"/>
          </p:cNvSpPr>
          <p:nvPr>
            <p:ph type="body" idx="1"/>
          </p:nvPr>
        </p:nvSpPr>
        <p:spPr bwMode="auto">
          <a:xfrm>
            <a:off x="7772400" y="2752725"/>
            <a:ext cx="4318000" cy="5846763"/>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text styles</a:t>
            </a:r>
          </a:p>
          <a:p>
            <a:pPr lvl="1"/>
            <a:r>
              <a:rPr lang="en-US" smtClean="0">
                <a:sym typeface="Monaco" charset="0"/>
              </a:rPr>
              <a:t>Second level</a:t>
            </a:r>
          </a:p>
          <a:p>
            <a:pPr lvl="2"/>
            <a:r>
              <a:rPr lang="en-US" smtClean="0">
                <a:sym typeface="Monaco" charset="0"/>
              </a:rPr>
              <a:t>Third level</a:t>
            </a:r>
          </a:p>
          <a:p>
            <a:pPr lvl="3"/>
            <a:r>
              <a:rPr lang="en-US" smtClean="0">
                <a:sym typeface="Monaco" charset="0"/>
              </a:rPr>
              <a:t>Fourth level</a:t>
            </a:r>
          </a:p>
          <a:p>
            <a:pPr lvl="4"/>
            <a:r>
              <a:rPr lang="en-US" smtClean="0">
                <a:sym typeface="Monaco" charset="0"/>
              </a:rPr>
              <a:t>Fifth level</a:t>
            </a:r>
          </a:p>
        </p:txBody>
      </p:sp>
    </p:spTree>
  </p:cSld>
  <p:clrMap bg1="dk2" tx1="lt1" bg2="dk1"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763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1pPr>
      <a:lvl2pPr marL="1347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2pPr>
      <a:lvl3pPr marL="193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3pPr>
      <a:lvl4pPr marL="2516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4pPr>
      <a:lvl5pPr marL="31003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5pPr>
      <a:lvl6pPr marL="35575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6pPr>
      <a:lvl7pPr marL="40147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7pPr>
      <a:lvl8pPr marL="44719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8pPr>
      <a:lvl9pPr marL="4929188" indent="-484188" algn="l" rtl="0" fontAlgn="base">
        <a:spcBef>
          <a:spcPts val="3600"/>
        </a:spcBef>
        <a:spcAft>
          <a:spcPct val="0"/>
        </a:spcAft>
        <a:buSzPct val="138000"/>
        <a:buFont typeface="Monaco" charset="0"/>
        <a:buChar char="•"/>
        <a:defRPr sz="32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7" name="Rectangle 1"/>
          <p:cNvSpPr>
            <a:spLocks noChangeArrowheads="1"/>
          </p:cNvSpPr>
          <p:nvPr>
            <p:ph type="title"/>
          </p:nvPr>
        </p:nvSpPr>
        <p:spPr bwMode="auto">
          <a:xfrm>
            <a:off x="914400" y="203200"/>
            <a:ext cx="11176000" cy="2540000"/>
          </a:xfrm>
          <a:prstGeom prst="rect">
            <a:avLst/>
          </a:prstGeom>
          <a:noFill/>
          <a:ln w="12700">
            <a:noFill/>
            <a:miter lim="800000"/>
            <a:headEnd/>
            <a:tailEnd/>
          </a:ln>
          <a:effectLst>
            <a:outerShdw dist="25399" dir="18900000" algn="ctr" rotWithShape="0">
              <a:schemeClr val="bg2">
                <a:alpha val="75000"/>
              </a:schemeClr>
            </a:outerShdw>
          </a:effectLst>
        </p:spPr>
        <p:txBody>
          <a:bodyPr vert="horz" wrap="square" lIns="50800" tIns="50800" rIns="50800" bIns="50800" numCol="1" anchor="ctr" anchorCtr="0" compatLnSpc="1">
            <a:prstTxWarp prst="textNoShape">
              <a:avLst/>
            </a:prstTxWarp>
          </a:bodyPr>
          <a:lstStyle/>
          <a:p>
            <a:pPr lvl="0"/>
            <a:r>
              <a:rPr lang="en-US" smtClean="0">
                <a:sym typeface="Monaco" charset="0"/>
              </a:rPr>
              <a:t>Click to edit Master title style</a:t>
            </a:r>
          </a:p>
        </p:txBody>
      </p:sp>
    </p:spTree>
  </p:cSld>
  <p:clrMap bg1="dk2" tx1="lt1" bg2="dk1"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ransition/>
  <p:txStyles>
    <p:titleStyle>
      <a:lvl1pPr algn="ctr" rtl="0" fontAlgn="base">
        <a:spcBef>
          <a:spcPct val="0"/>
        </a:spcBef>
        <a:spcAft>
          <a:spcPct val="0"/>
        </a:spcAft>
        <a:defRPr sz="7000">
          <a:solidFill>
            <a:schemeClr val="tx1"/>
          </a:solidFill>
          <a:latin typeface="+mj-lt"/>
          <a:ea typeface="+mj-ea"/>
          <a:cs typeface="+mj-cs"/>
          <a:sym typeface="Monaco" charset="0"/>
        </a:defRPr>
      </a:lvl1pPr>
      <a:lvl2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2pPr>
      <a:lvl3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3pPr>
      <a:lvl4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4pPr>
      <a:lvl5pPr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5pPr>
      <a:lvl6pPr marL="4572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6pPr>
      <a:lvl7pPr marL="9144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7pPr>
      <a:lvl8pPr marL="13716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8pPr>
      <a:lvl9pPr marL="1828800" algn="ctr" rtl="0" fontAlgn="base">
        <a:spcBef>
          <a:spcPct val="0"/>
        </a:spcBef>
        <a:spcAft>
          <a:spcPct val="0"/>
        </a:spcAft>
        <a:defRPr sz="7000">
          <a:solidFill>
            <a:schemeClr val="tx1"/>
          </a:solidFill>
          <a:latin typeface="Monaco" charset="0"/>
          <a:ea typeface="ヒラギノ角ゴ ProN W3" charset="0"/>
          <a:cs typeface="ヒラギノ角ゴ ProN W3" charset="0"/>
          <a:sym typeface="Monaco" charset="0"/>
        </a:defRPr>
      </a:lvl9pPr>
    </p:titleStyle>
    <p:bodyStyle>
      <a:lvl1pPr marL="9445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1pPr>
      <a:lvl2pPr marL="15287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2pPr>
      <a:lvl3pPr marL="21129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3pPr>
      <a:lvl4pPr marL="26971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4pPr>
      <a:lvl5pPr marL="32813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5pPr>
      <a:lvl6pPr marL="37385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6pPr>
      <a:lvl7pPr marL="41957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7pPr>
      <a:lvl8pPr marL="46529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8pPr>
      <a:lvl9pPr marL="5110163" indent="-523875" algn="l" rtl="0" fontAlgn="base">
        <a:spcBef>
          <a:spcPts val="3000"/>
        </a:spcBef>
        <a:spcAft>
          <a:spcPct val="0"/>
        </a:spcAft>
        <a:buSzPct val="138000"/>
        <a:buFont typeface="Monaco" charset="0"/>
        <a:buChar char="•"/>
        <a:defRPr sz="3600">
          <a:solidFill>
            <a:schemeClr val="tx1"/>
          </a:solidFill>
          <a:latin typeface="+mn-lt"/>
          <a:ea typeface="+mn-ea"/>
          <a:cs typeface="+mn-cs"/>
          <a:sym typeface="Monaco"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5.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3" name="Group 1"/>
          <p:cNvGrpSpPr>
            <a:grpSpLocks/>
          </p:cNvGrpSpPr>
          <p:nvPr/>
        </p:nvGrpSpPr>
        <p:grpSpPr bwMode="auto">
          <a:xfrm>
            <a:off x="6311900" y="2103438"/>
            <a:ext cx="6451600" cy="6629400"/>
            <a:chOff x="0" y="0"/>
            <a:chExt cx="4064" cy="4176"/>
          </a:xfrm>
        </p:grpSpPr>
        <p:pic>
          <p:nvPicPr>
            <p:cNvPr id="13314" name="Picture 2"/>
            <p:cNvPicPr>
              <a:picLocks noChangeArrowheads="1"/>
            </p:cNvPicPr>
            <p:nvPr/>
          </p:nvPicPr>
          <p:blipFill>
            <a:blip r:embed="rId2" cstate="print"/>
            <a:srcRect t="4164" b="28877"/>
            <a:stretch>
              <a:fillRect/>
            </a:stretch>
          </p:blipFill>
          <p:spPr bwMode="auto">
            <a:xfrm>
              <a:off x="112" y="331"/>
              <a:ext cx="3840" cy="3728"/>
            </a:xfrm>
            <a:prstGeom prst="rect">
              <a:avLst/>
            </a:prstGeom>
            <a:noFill/>
            <a:ln w="12700" cap="flat">
              <a:noFill/>
              <a:miter lim="800000"/>
              <a:headEnd/>
              <a:tailEnd/>
            </a:ln>
          </p:spPr>
        </p:pic>
        <p:pic>
          <p:nvPicPr>
            <p:cNvPr id="13315" name="Picture 3"/>
            <p:cNvPicPr>
              <a:picLocks noChangeArrowheads="1"/>
            </p:cNvPicPr>
            <p:nvPr/>
          </p:nvPicPr>
          <p:blipFill>
            <a:blip r:embed="rId3" cstate="print"/>
            <a:srcRect/>
            <a:stretch>
              <a:fillRect/>
            </a:stretch>
          </p:blipFill>
          <p:spPr bwMode="auto">
            <a:xfrm>
              <a:off x="0" y="0"/>
              <a:ext cx="4064" cy="4176"/>
            </a:xfrm>
            <a:prstGeom prst="rect">
              <a:avLst/>
            </a:prstGeom>
            <a:noFill/>
            <a:ln w="12700" cap="flat">
              <a:noFill/>
              <a:miter lim="800000"/>
              <a:headEnd/>
              <a:tailEnd/>
            </a:ln>
          </p:spPr>
        </p:pic>
      </p:grpSp>
      <p:sp>
        <p:nvSpPr>
          <p:cNvPr id="13316" name="Rectangle 4"/>
          <p:cNvSpPr>
            <a:spLocks noChangeArrowheads="1"/>
          </p:cNvSpPr>
          <p:nvPr>
            <p:ph type="title"/>
          </p:nvPr>
        </p:nvSpPr>
        <p:spPr>
          <a:ln/>
        </p:spPr>
        <p:txBody>
          <a:bodyPr/>
          <a:lstStyle/>
          <a:p>
            <a:r>
              <a:rPr lang="en-US" dirty="0"/>
              <a:t>Money </a:t>
            </a:r>
            <a:r>
              <a:rPr lang="en-US" dirty="0" err="1"/>
              <a:t>Money</a:t>
            </a:r>
            <a:r>
              <a:rPr lang="en-US" dirty="0"/>
              <a:t> </a:t>
            </a:r>
            <a:r>
              <a:rPr lang="en-US" dirty="0" err="1"/>
              <a:t>Money</a:t>
            </a:r>
            <a:r>
              <a:rPr lang="en-US" dirty="0"/>
              <a:t>! </a:t>
            </a:r>
          </a:p>
        </p:txBody>
      </p:sp>
      <p:sp>
        <p:nvSpPr>
          <p:cNvPr id="13317" name="Rectangle 5"/>
          <p:cNvSpPr>
            <a:spLocks noChangeArrowheads="1"/>
          </p:cNvSpPr>
          <p:nvPr>
            <p:ph type="body" idx="1"/>
          </p:nvPr>
        </p:nvSpPr>
        <p:spPr>
          <a:ln/>
        </p:spPr>
        <p:txBody>
          <a:bodyPr/>
          <a:lstStyle/>
          <a:p>
            <a:pPr marL="865188">
              <a:buSzPct val="140000"/>
              <a:buFont typeface="Monaco" charset="0"/>
              <a:buBlip>
                <a:blip r:embed="rId4"/>
              </a:buBlip>
            </a:pPr>
            <a:r>
              <a:rPr lang="en-US"/>
              <a:t>Think about something you really really want!</a:t>
            </a:r>
          </a:p>
          <a:p>
            <a:pPr marL="865188">
              <a:buSzPct val="140000"/>
              <a:buFont typeface="Monaco" charset="0"/>
              <a:buBlip>
                <a:blip r:embed="rId4"/>
              </a:buBlip>
            </a:pPr>
            <a:r>
              <a:rPr lang="en-US"/>
              <a:t>Share your idea with a partner or the class.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1"/>
          <p:cNvGrpSpPr>
            <a:grpSpLocks/>
          </p:cNvGrpSpPr>
          <p:nvPr/>
        </p:nvGrpSpPr>
        <p:grpSpPr bwMode="auto">
          <a:xfrm>
            <a:off x="7123113" y="1516063"/>
            <a:ext cx="4572000" cy="6261100"/>
            <a:chOff x="0" y="0"/>
            <a:chExt cx="2880" cy="3944"/>
          </a:xfrm>
        </p:grpSpPr>
        <p:pic>
          <p:nvPicPr>
            <p:cNvPr id="22530" name="Picture 2"/>
            <p:cNvPicPr>
              <a:picLocks noChangeArrowheads="1"/>
            </p:cNvPicPr>
            <p:nvPr/>
          </p:nvPicPr>
          <p:blipFill>
            <a:blip r:embed="rId3" cstate="print"/>
            <a:srcRect/>
            <a:stretch>
              <a:fillRect/>
            </a:stretch>
          </p:blipFill>
          <p:spPr bwMode="auto">
            <a:xfrm rot="-119999">
              <a:off x="180" y="376"/>
              <a:ext cx="2528" cy="3408"/>
            </a:xfrm>
            <a:prstGeom prst="rect">
              <a:avLst/>
            </a:prstGeom>
            <a:noFill/>
            <a:ln w="12700" cap="flat">
              <a:noFill/>
              <a:miter lim="800000"/>
              <a:headEnd/>
              <a:tailEnd/>
            </a:ln>
          </p:spPr>
        </p:pic>
        <p:pic>
          <p:nvPicPr>
            <p:cNvPr id="22531" name="Picture 3"/>
            <p:cNvPicPr>
              <a:picLocks noChangeArrowheads="1"/>
            </p:cNvPicPr>
            <p:nvPr/>
          </p:nvPicPr>
          <p:blipFill>
            <a:blip r:embed="rId4" cstate="print"/>
            <a:srcRect/>
            <a:stretch>
              <a:fillRect/>
            </a:stretch>
          </p:blipFill>
          <p:spPr bwMode="auto">
            <a:xfrm>
              <a:off x="0" y="0"/>
              <a:ext cx="2880" cy="3944"/>
            </a:xfrm>
            <a:prstGeom prst="rect">
              <a:avLst/>
            </a:prstGeom>
            <a:noFill/>
            <a:ln w="12700" cap="flat">
              <a:noFill/>
              <a:miter lim="800000"/>
              <a:headEnd/>
              <a:tailEnd/>
            </a:ln>
          </p:spPr>
        </p:pic>
      </p:grpSp>
      <p:sp>
        <p:nvSpPr>
          <p:cNvPr id="22532" name="Rectangle 4"/>
          <p:cNvSpPr>
            <a:spLocks noChangeArrowheads="1"/>
          </p:cNvSpPr>
          <p:nvPr>
            <p:ph type="title"/>
          </p:nvPr>
        </p:nvSpPr>
        <p:spPr>
          <a:xfrm>
            <a:off x="647700" y="0"/>
            <a:ext cx="5854700" cy="4025900"/>
          </a:xfrm>
          <a:ln/>
        </p:spPr>
        <p:txBody>
          <a:bodyPr/>
          <a:lstStyle/>
          <a:p>
            <a:r>
              <a:rPr lang="en-US" sz="4800"/>
              <a:t>Economic Problem</a:t>
            </a:r>
          </a:p>
        </p:txBody>
      </p:sp>
      <p:sp>
        <p:nvSpPr>
          <p:cNvPr id="22533" name="Rectangle 5"/>
          <p:cNvSpPr>
            <a:spLocks noChangeArrowheads="1"/>
          </p:cNvSpPr>
          <p:nvPr>
            <p:ph type="body" idx="1"/>
          </p:nvPr>
        </p:nvSpPr>
        <p:spPr>
          <a:xfrm>
            <a:off x="647700" y="4038600"/>
            <a:ext cx="5854700" cy="5715000"/>
          </a:xfrm>
          <a:ln/>
        </p:spPr>
        <p:txBody>
          <a:bodyPr/>
          <a:lstStyle/>
          <a:p>
            <a:r>
              <a:rPr lang="en-US" sz="1800"/>
              <a:t>Herds of cattle require large amounts of land in order to get the pasture and water they need. Large chunks of the Masai land are being taken by the Kenyan government to create National Parks and Game Preserves to meet the rising demands of tourists. So With less land the Masai have less room to roam their cattle. How does this effect the economic future of the Masai tribe? What happens to their store of value? </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ph type="body" idx="1"/>
          </p:nvPr>
        </p:nvSpPr>
        <p:spPr>
          <a:xfrm>
            <a:off x="342900" y="1828800"/>
            <a:ext cx="5854700" cy="4686300"/>
          </a:xfrm>
          <a:ln/>
        </p:spPr>
        <p:txBody>
          <a:bodyPr/>
          <a:lstStyle/>
          <a:p>
            <a:endParaRPr lang="en-US" sz="1800"/>
          </a:p>
          <a:p>
            <a:r>
              <a:rPr lang="en-US" sz="1800"/>
              <a:t>Pretend you just moved to another part of the world where your currency is not valuable. You need to buy food for your family to survive. What is something that can hold a store of value that you can use to buy food?</a:t>
            </a:r>
          </a:p>
          <a:p>
            <a:r>
              <a:rPr lang="en-US" sz="1800"/>
              <a:t>Share your idea with a partner or the class.</a:t>
            </a:r>
          </a:p>
          <a:p>
            <a:r>
              <a:rPr lang="en-US" sz="1800"/>
              <a:t>Write about your idea in your reflection log. Be sure to explain why your item is holds a store of value. Explain how this item is important in your world and how it will be a benefit to somebody else.</a:t>
            </a:r>
            <a:r>
              <a:rPr lang="en-US" sz="1400"/>
              <a:t> </a:t>
            </a:r>
            <a:endParaRPr lang="en-US" sz="1800"/>
          </a:p>
          <a:p>
            <a:endParaRPr lang="en-US"/>
          </a:p>
          <a:p>
            <a:endParaRPr lang="en-US"/>
          </a:p>
        </p:txBody>
      </p:sp>
      <p:pic>
        <p:nvPicPr>
          <p:cNvPr id="23554" name="Picture 2"/>
          <p:cNvPicPr>
            <a:picLocks noChangeAspect="1" noChangeArrowheads="1"/>
          </p:cNvPicPr>
          <p:nvPr/>
        </p:nvPicPr>
        <p:blipFill>
          <a:blip r:embed="rId2" cstate="print"/>
          <a:srcRect/>
          <a:stretch>
            <a:fillRect/>
          </a:stretch>
        </p:blipFill>
        <p:spPr bwMode="auto">
          <a:xfrm>
            <a:off x="8064500" y="4737100"/>
            <a:ext cx="3048000" cy="3556000"/>
          </a:xfrm>
          <a:prstGeom prst="rect">
            <a:avLst/>
          </a:prstGeom>
          <a:noFill/>
          <a:ln w="25400" cap="flat">
            <a:noFill/>
            <a:round/>
            <a:headEnd/>
            <a:tailEnd/>
          </a:ln>
        </p:spPr>
      </p:pic>
      <p:pic>
        <p:nvPicPr>
          <p:cNvPr id="23555" name="Picture 3"/>
          <p:cNvPicPr>
            <a:picLocks noChangeAspect="1" noChangeArrowheads="1"/>
          </p:cNvPicPr>
          <p:nvPr/>
        </p:nvPicPr>
        <p:blipFill>
          <a:blip r:embed="rId3" cstate="print"/>
          <a:srcRect/>
          <a:stretch>
            <a:fillRect/>
          </a:stretch>
        </p:blipFill>
        <p:spPr bwMode="auto">
          <a:xfrm>
            <a:off x="6959600" y="2844800"/>
            <a:ext cx="1625600" cy="1625600"/>
          </a:xfrm>
          <a:prstGeom prst="rect">
            <a:avLst/>
          </a:prstGeom>
          <a:noFill/>
          <a:ln w="25400" cap="flat">
            <a:noFill/>
            <a:round/>
            <a:headEnd/>
            <a:tailEnd/>
          </a:ln>
        </p:spPr>
      </p:pic>
      <p:pic>
        <p:nvPicPr>
          <p:cNvPr id="23556" name="Picture 4"/>
          <p:cNvPicPr>
            <a:picLocks noChangeAspect="1" noChangeArrowheads="1"/>
          </p:cNvPicPr>
          <p:nvPr/>
        </p:nvPicPr>
        <p:blipFill>
          <a:blip r:embed="rId4" cstate="print"/>
          <a:srcRect/>
          <a:stretch>
            <a:fillRect/>
          </a:stretch>
        </p:blipFill>
        <p:spPr bwMode="auto">
          <a:xfrm>
            <a:off x="8759825" y="1892300"/>
            <a:ext cx="1630363" cy="1714500"/>
          </a:xfrm>
          <a:prstGeom prst="rect">
            <a:avLst/>
          </a:prstGeom>
          <a:noFill/>
          <a:ln w="25400" cap="flat">
            <a:noFill/>
            <a:round/>
            <a:headEnd/>
            <a:tailEnd/>
          </a:ln>
        </p:spPr>
      </p:pic>
      <p:pic>
        <p:nvPicPr>
          <p:cNvPr id="23557" name="Picture 5"/>
          <p:cNvPicPr>
            <a:picLocks noChangeAspect="1" noChangeArrowheads="1"/>
          </p:cNvPicPr>
          <p:nvPr/>
        </p:nvPicPr>
        <p:blipFill>
          <a:blip r:embed="rId5" cstate="print"/>
          <a:srcRect/>
          <a:stretch>
            <a:fillRect/>
          </a:stretch>
        </p:blipFill>
        <p:spPr bwMode="auto">
          <a:xfrm>
            <a:off x="10585450" y="2819400"/>
            <a:ext cx="1843088" cy="1625600"/>
          </a:xfrm>
          <a:prstGeom prst="rect">
            <a:avLst/>
          </a:prstGeom>
          <a:noFill/>
          <a:ln w="25400" cap="flat">
            <a:noFill/>
            <a:round/>
            <a:headEnd/>
            <a:tailEnd/>
          </a:ln>
        </p:spPr>
      </p:pic>
      <p:pic>
        <p:nvPicPr>
          <p:cNvPr id="23558" name="Picture 6"/>
          <p:cNvPicPr>
            <a:picLocks noChangeAspect="1" noChangeArrowheads="1"/>
          </p:cNvPicPr>
          <p:nvPr/>
        </p:nvPicPr>
        <p:blipFill>
          <a:blip r:embed="rId6" cstate="print"/>
          <a:srcRect/>
          <a:stretch>
            <a:fillRect/>
          </a:stretch>
        </p:blipFill>
        <p:spPr bwMode="auto">
          <a:xfrm>
            <a:off x="6540500" y="1268413"/>
            <a:ext cx="2057400" cy="1309687"/>
          </a:xfrm>
          <a:prstGeom prst="rect">
            <a:avLst/>
          </a:prstGeom>
          <a:noFill/>
          <a:ln w="25400" cap="flat">
            <a:noFill/>
            <a:round/>
            <a:headEnd/>
            <a:tailEnd/>
          </a:ln>
        </p:spPr>
      </p:pic>
      <p:pic>
        <p:nvPicPr>
          <p:cNvPr id="23559" name="Picture 7"/>
          <p:cNvPicPr>
            <a:picLocks noChangeAspect="1" noChangeArrowheads="1"/>
          </p:cNvPicPr>
          <p:nvPr/>
        </p:nvPicPr>
        <p:blipFill>
          <a:blip r:embed="rId7" cstate="print"/>
          <a:srcRect/>
          <a:stretch>
            <a:fillRect/>
          </a:stretch>
        </p:blipFill>
        <p:spPr bwMode="auto">
          <a:xfrm>
            <a:off x="10564813" y="647700"/>
            <a:ext cx="1893887" cy="1879600"/>
          </a:xfrm>
          <a:prstGeom prst="rect">
            <a:avLst/>
          </a:prstGeom>
          <a:noFill/>
          <a:ln w="25400" cap="flat">
            <a:noFill/>
            <a:round/>
            <a:headEnd/>
            <a:tailEnd/>
          </a:ln>
        </p:spPr>
      </p:pic>
      <p:sp>
        <p:nvSpPr>
          <p:cNvPr id="23560" name="Rectangle 8"/>
          <p:cNvSpPr>
            <a:spLocks/>
          </p:cNvSpPr>
          <p:nvPr/>
        </p:nvSpPr>
        <p:spPr bwMode="auto">
          <a:xfrm>
            <a:off x="723900" y="850900"/>
            <a:ext cx="5092700" cy="673100"/>
          </a:xfrm>
          <a:prstGeom prst="rect">
            <a:avLst/>
          </a:prstGeom>
          <a:noFill/>
          <a:ln w="12700" cap="flat">
            <a:noFill/>
            <a:miter lim="800000"/>
            <a:headEnd type="none" w="med" len="med"/>
            <a:tailEnd type="none" w="med" len="med"/>
          </a:ln>
        </p:spPr>
        <p:txBody>
          <a:bodyPr wrap="none" lIns="0" tIns="0" rIns="40639" bIns="0">
            <a:spAutoFit/>
          </a:bodyPr>
          <a:lstStyle/>
          <a:p>
            <a:pPr marL="39688"/>
            <a:r>
              <a:rPr lang="en-US" sz="3600">
                <a:solidFill>
                  <a:schemeClr val="tx1"/>
                </a:solidFill>
                <a:ea typeface="Monaco" charset="0"/>
                <a:cs typeface="Monaco" charset="0"/>
              </a:rPr>
              <a:t>What Would You Do?</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1"/>
          <p:cNvGrpSpPr>
            <a:grpSpLocks/>
          </p:cNvGrpSpPr>
          <p:nvPr/>
        </p:nvGrpSpPr>
        <p:grpSpPr bwMode="auto">
          <a:xfrm>
            <a:off x="7123113" y="1516063"/>
            <a:ext cx="4572000" cy="6261100"/>
            <a:chOff x="0" y="0"/>
            <a:chExt cx="2880" cy="3944"/>
          </a:xfrm>
        </p:grpSpPr>
        <p:pic>
          <p:nvPicPr>
            <p:cNvPr id="14338" name="Picture 2"/>
            <p:cNvPicPr>
              <a:picLocks noChangeArrowheads="1"/>
            </p:cNvPicPr>
            <p:nvPr/>
          </p:nvPicPr>
          <p:blipFill>
            <a:blip r:embed="rId2" cstate="print"/>
            <a:srcRect/>
            <a:stretch>
              <a:fillRect/>
            </a:stretch>
          </p:blipFill>
          <p:spPr bwMode="auto">
            <a:xfrm rot="-119999">
              <a:off x="180" y="376"/>
              <a:ext cx="2528" cy="3408"/>
            </a:xfrm>
            <a:prstGeom prst="rect">
              <a:avLst/>
            </a:prstGeom>
            <a:noFill/>
            <a:ln w="12700" cap="flat">
              <a:noFill/>
              <a:miter lim="800000"/>
              <a:headEnd/>
              <a:tailEnd/>
            </a:ln>
          </p:spPr>
        </p:pic>
        <p:pic>
          <p:nvPicPr>
            <p:cNvPr id="14339" name="Picture 3"/>
            <p:cNvPicPr>
              <a:picLocks noChangeArrowheads="1"/>
            </p:cNvPicPr>
            <p:nvPr/>
          </p:nvPicPr>
          <p:blipFill>
            <a:blip r:embed="rId3" cstate="print"/>
            <a:srcRect/>
            <a:stretch>
              <a:fillRect/>
            </a:stretch>
          </p:blipFill>
          <p:spPr bwMode="auto">
            <a:xfrm>
              <a:off x="0" y="0"/>
              <a:ext cx="2880" cy="3944"/>
            </a:xfrm>
            <a:prstGeom prst="rect">
              <a:avLst/>
            </a:prstGeom>
            <a:noFill/>
            <a:ln w="12700" cap="flat">
              <a:noFill/>
              <a:miter lim="800000"/>
              <a:headEnd/>
              <a:tailEnd/>
            </a:ln>
          </p:spPr>
        </p:pic>
      </p:grpSp>
      <p:sp>
        <p:nvSpPr>
          <p:cNvPr id="14340" name="Rectangle 4"/>
          <p:cNvSpPr>
            <a:spLocks noChangeArrowheads="1"/>
          </p:cNvSpPr>
          <p:nvPr>
            <p:ph type="body" idx="1"/>
          </p:nvPr>
        </p:nvSpPr>
        <p:spPr>
          <a:xfrm>
            <a:off x="635000" y="1473200"/>
            <a:ext cx="5867400" cy="2870200"/>
          </a:xfrm>
          <a:ln/>
        </p:spPr>
        <p:txBody>
          <a:bodyPr/>
          <a:lstStyle/>
          <a:p>
            <a:r>
              <a:rPr lang="en-US"/>
              <a:t>What are some different ways you can get enough money to buy what you want? </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Group 1"/>
          <p:cNvGrpSpPr>
            <a:grpSpLocks/>
          </p:cNvGrpSpPr>
          <p:nvPr/>
        </p:nvGrpSpPr>
        <p:grpSpPr bwMode="auto">
          <a:xfrm>
            <a:off x="7607300" y="3306763"/>
            <a:ext cx="2438400" cy="4178300"/>
            <a:chOff x="0" y="0"/>
            <a:chExt cx="1536" cy="2632"/>
          </a:xfrm>
        </p:grpSpPr>
        <p:pic>
          <p:nvPicPr>
            <p:cNvPr id="15362" name="Picture 2"/>
            <p:cNvPicPr>
              <a:picLocks noChangeArrowheads="1"/>
            </p:cNvPicPr>
            <p:nvPr/>
          </p:nvPicPr>
          <p:blipFill>
            <a:blip r:embed="rId2" cstate="print"/>
            <a:srcRect l="21170" r="21225"/>
            <a:stretch>
              <a:fillRect/>
            </a:stretch>
          </p:blipFill>
          <p:spPr bwMode="auto">
            <a:xfrm>
              <a:off x="112" y="332"/>
              <a:ext cx="1312" cy="2185"/>
            </a:xfrm>
            <a:prstGeom prst="rect">
              <a:avLst/>
            </a:prstGeom>
            <a:noFill/>
            <a:ln w="12700" cap="flat">
              <a:noFill/>
              <a:miter lim="800000"/>
              <a:headEnd/>
              <a:tailEnd/>
            </a:ln>
          </p:spPr>
        </p:pic>
        <p:pic>
          <p:nvPicPr>
            <p:cNvPr id="15363" name="Picture 3"/>
            <p:cNvPicPr>
              <a:picLocks noChangeArrowheads="1"/>
            </p:cNvPicPr>
            <p:nvPr/>
          </p:nvPicPr>
          <p:blipFill>
            <a:blip r:embed="rId3" cstate="print"/>
            <a:srcRect/>
            <a:stretch>
              <a:fillRect/>
            </a:stretch>
          </p:blipFill>
          <p:spPr bwMode="auto">
            <a:xfrm>
              <a:off x="0" y="0"/>
              <a:ext cx="1536" cy="2632"/>
            </a:xfrm>
            <a:prstGeom prst="rect">
              <a:avLst/>
            </a:prstGeom>
            <a:noFill/>
            <a:ln w="12700" cap="flat">
              <a:noFill/>
              <a:miter lim="800000"/>
              <a:headEnd/>
              <a:tailEnd/>
            </a:ln>
          </p:spPr>
        </p:pic>
      </p:grpSp>
      <p:sp>
        <p:nvSpPr>
          <p:cNvPr id="15364" name="Rectangle 4"/>
          <p:cNvSpPr>
            <a:spLocks noChangeArrowheads="1"/>
          </p:cNvSpPr>
          <p:nvPr>
            <p:ph type="body" idx="1"/>
          </p:nvPr>
        </p:nvSpPr>
        <p:spPr>
          <a:xfrm>
            <a:off x="635000" y="3149600"/>
            <a:ext cx="5867400" cy="4610100"/>
          </a:xfrm>
          <a:ln/>
        </p:spPr>
        <p:txBody>
          <a:bodyPr/>
          <a:lstStyle/>
          <a:p>
            <a:r>
              <a:rPr lang="en-US" sz="3600"/>
              <a:t>How would you buy something if your currency was not valuable or recognized?</a:t>
            </a:r>
            <a:r>
              <a:rPr lang="en-US" sz="4800"/>
              <a:t> </a:t>
            </a:r>
          </a:p>
        </p:txBody>
      </p:sp>
      <p:pic>
        <p:nvPicPr>
          <p:cNvPr id="15365" name="Picture 5"/>
          <p:cNvPicPr>
            <a:picLocks noChangeArrowheads="1"/>
          </p:cNvPicPr>
          <p:nvPr/>
        </p:nvPicPr>
        <p:blipFill>
          <a:blip r:embed="rId4" cstate="print"/>
          <a:srcRect/>
          <a:stretch>
            <a:fillRect/>
          </a:stretch>
        </p:blipFill>
        <p:spPr bwMode="auto">
          <a:xfrm>
            <a:off x="10350500" y="3962400"/>
            <a:ext cx="2362200" cy="3001963"/>
          </a:xfrm>
          <a:prstGeom prst="rect">
            <a:avLst/>
          </a:prstGeom>
          <a:noFill/>
          <a:ln w="12700" cap="flat">
            <a:noFill/>
            <a:miter lim="800000"/>
            <a:headEnd/>
            <a:tailEnd/>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ph type="body" idx="1"/>
          </p:nvPr>
        </p:nvSpPr>
        <p:spPr>
          <a:ln/>
        </p:spPr>
        <p:txBody>
          <a:bodyPr/>
          <a:lstStyle/>
          <a:p>
            <a:pPr marL="865188">
              <a:buSzPct val="157000"/>
              <a:buFont typeface="Monaco" charset="0"/>
              <a:buBlip>
                <a:blip r:embed="rId2"/>
              </a:buBlip>
            </a:pPr>
            <a:r>
              <a:rPr lang="en-US" sz="3600"/>
              <a:t>There are some parts of the world  that recognize a different type of currency or store of value.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ph type="title"/>
          </p:nvPr>
        </p:nvSpPr>
        <p:spPr>
          <a:ln/>
        </p:spPr>
        <p:txBody>
          <a:bodyPr/>
          <a:lstStyle/>
          <a:p>
            <a:r>
              <a:rPr lang="en-US"/>
              <a:t>Meet the Masai </a:t>
            </a:r>
          </a:p>
        </p:txBody>
      </p:sp>
      <p:sp>
        <p:nvSpPr>
          <p:cNvPr id="17410" name="Rectangle 2"/>
          <p:cNvSpPr>
            <a:spLocks noChangeArrowheads="1"/>
          </p:cNvSpPr>
          <p:nvPr>
            <p:ph type="body" idx="1"/>
          </p:nvPr>
        </p:nvSpPr>
        <p:spPr>
          <a:ln/>
        </p:spPr>
        <p:txBody>
          <a:bodyPr/>
          <a:lstStyle/>
          <a:p>
            <a:r>
              <a:rPr lang="en-US"/>
              <a:t>Nomadic Tribe of Kenya</a:t>
            </a:r>
          </a:p>
        </p:txBody>
      </p:sp>
      <p:pic>
        <p:nvPicPr>
          <p:cNvPr id="17411" name="Picture 3"/>
          <p:cNvPicPr>
            <a:picLocks noChangeArrowheads="1"/>
          </p:cNvPicPr>
          <p:nvPr/>
        </p:nvPicPr>
        <p:blipFill>
          <a:blip r:embed="rId2" cstate="print"/>
          <a:srcRect/>
          <a:stretch>
            <a:fillRect/>
          </a:stretch>
        </p:blipFill>
        <p:spPr bwMode="auto">
          <a:xfrm>
            <a:off x="254000" y="6045200"/>
            <a:ext cx="4140200" cy="2773363"/>
          </a:xfrm>
          <a:prstGeom prst="rect">
            <a:avLst/>
          </a:prstGeom>
          <a:noFill/>
          <a:ln w="12700" cap="flat">
            <a:noFill/>
            <a:miter lim="800000"/>
            <a:headEnd/>
            <a:tailEnd/>
          </a:ln>
        </p:spPr>
      </p:pic>
      <p:pic>
        <p:nvPicPr>
          <p:cNvPr id="17412" name="Picture 4"/>
          <p:cNvPicPr>
            <a:picLocks noChangeArrowheads="1"/>
          </p:cNvPicPr>
          <p:nvPr/>
        </p:nvPicPr>
        <p:blipFill>
          <a:blip r:embed="rId3" cstate="print"/>
          <a:srcRect/>
          <a:stretch>
            <a:fillRect/>
          </a:stretch>
        </p:blipFill>
        <p:spPr bwMode="auto">
          <a:xfrm>
            <a:off x="4572000" y="6499225"/>
            <a:ext cx="3594100" cy="2695575"/>
          </a:xfrm>
          <a:prstGeom prst="rect">
            <a:avLst/>
          </a:prstGeom>
          <a:noFill/>
          <a:ln w="12700" cap="flat">
            <a:noFill/>
            <a:miter lim="800000"/>
            <a:headEnd/>
            <a:tailEnd/>
          </a:ln>
        </p:spPr>
      </p:pic>
      <p:pic>
        <p:nvPicPr>
          <p:cNvPr id="17413" name="Picture 5"/>
          <p:cNvPicPr>
            <a:picLocks noChangeArrowheads="1"/>
          </p:cNvPicPr>
          <p:nvPr/>
        </p:nvPicPr>
        <p:blipFill>
          <a:blip r:embed="rId4" cstate="print"/>
          <a:srcRect/>
          <a:stretch>
            <a:fillRect/>
          </a:stretch>
        </p:blipFill>
        <p:spPr bwMode="auto">
          <a:xfrm>
            <a:off x="8343900" y="6054725"/>
            <a:ext cx="3940175" cy="2959100"/>
          </a:xfrm>
          <a:prstGeom prst="rect">
            <a:avLst/>
          </a:prstGeom>
          <a:noFill/>
          <a:ln w="12700" cap="flat">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1"/>
          <p:cNvGrpSpPr>
            <a:grpSpLocks/>
          </p:cNvGrpSpPr>
          <p:nvPr/>
        </p:nvGrpSpPr>
        <p:grpSpPr bwMode="auto">
          <a:xfrm>
            <a:off x="7148513" y="2366963"/>
            <a:ext cx="4572000" cy="6261100"/>
            <a:chOff x="0" y="0"/>
            <a:chExt cx="2880" cy="3944"/>
          </a:xfrm>
        </p:grpSpPr>
        <p:pic>
          <p:nvPicPr>
            <p:cNvPr id="18434" name="Picture 2"/>
            <p:cNvPicPr>
              <a:picLocks noChangeArrowheads="1"/>
            </p:cNvPicPr>
            <p:nvPr/>
          </p:nvPicPr>
          <p:blipFill>
            <a:blip r:embed="rId2" cstate="print"/>
            <a:srcRect/>
            <a:stretch>
              <a:fillRect/>
            </a:stretch>
          </p:blipFill>
          <p:spPr bwMode="auto">
            <a:xfrm rot="-119999">
              <a:off x="180" y="376"/>
              <a:ext cx="2528" cy="3408"/>
            </a:xfrm>
            <a:prstGeom prst="rect">
              <a:avLst/>
            </a:prstGeom>
            <a:noFill/>
            <a:ln w="12700" cap="flat">
              <a:noFill/>
              <a:miter lim="800000"/>
              <a:headEnd/>
              <a:tailEnd/>
            </a:ln>
          </p:spPr>
        </p:pic>
        <p:pic>
          <p:nvPicPr>
            <p:cNvPr id="18435" name="Picture 3"/>
            <p:cNvPicPr>
              <a:picLocks noChangeArrowheads="1"/>
            </p:cNvPicPr>
            <p:nvPr/>
          </p:nvPicPr>
          <p:blipFill>
            <a:blip r:embed="rId3" cstate="print"/>
            <a:srcRect/>
            <a:stretch>
              <a:fillRect/>
            </a:stretch>
          </p:blipFill>
          <p:spPr bwMode="auto">
            <a:xfrm>
              <a:off x="0" y="0"/>
              <a:ext cx="2880" cy="3944"/>
            </a:xfrm>
            <a:prstGeom prst="rect">
              <a:avLst/>
            </a:prstGeom>
            <a:noFill/>
            <a:ln w="12700" cap="flat">
              <a:noFill/>
              <a:miter lim="800000"/>
              <a:headEnd/>
              <a:tailEnd/>
            </a:ln>
          </p:spPr>
        </p:pic>
      </p:grpSp>
      <p:sp>
        <p:nvSpPr>
          <p:cNvPr id="18436" name="Rectangle 4"/>
          <p:cNvSpPr>
            <a:spLocks noChangeArrowheads="1"/>
          </p:cNvSpPr>
          <p:nvPr>
            <p:ph type="title"/>
          </p:nvPr>
        </p:nvSpPr>
        <p:spPr>
          <a:ln/>
        </p:spPr>
        <p:txBody>
          <a:bodyPr/>
          <a:lstStyle/>
          <a:p>
            <a:r>
              <a:rPr lang="en-US"/>
              <a:t>Masai</a:t>
            </a:r>
          </a:p>
        </p:txBody>
      </p:sp>
      <p:sp>
        <p:nvSpPr>
          <p:cNvPr id="18437" name="Rectangle 5"/>
          <p:cNvSpPr>
            <a:spLocks noChangeArrowheads="1"/>
          </p:cNvSpPr>
          <p:nvPr>
            <p:ph type="body" idx="1"/>
          </p:nvPr>
        </p:nvSpPr>
        <p:spPr>
          <a:ln/>
        </p:spPr>
        <p:txBody>
          <a:bodyPr/>
          <a:lstStyle/>
          <a:p>
            <a:pPr marL="865188">
              <a:buSzPct val="140000"/>
              <a:buFont typeface="Monaco" charset="0"/>
              <a:buBlip>
                <a:blip r:embed="rId4"/>
              </a:buBlip>
            </a:pPr>
            <a:r>
              <a:rPr lang="en-US" sz="2400"/>
              <a:t>The Masai are a nomadic tribe located in Kenya and Northern Tanzania. The Masai value their traditional beliefs and choose to continue to live a traditional Masai lifestyle.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1"/>
          <p:cNvGrpSpPr>
            <a:grpSpLocks/>
          </p:cNvGrpSpPr>
          <p:nvPr/>
        </p:nvGrpSpPr>
        <p:grpSpPr bwMode="auto">
          <a:xfrm>
            <a:off x="7042150" y="1627188"/>
            <a:ext cx="5905500" cy="7200900"/>
            <a:chOff x="0" y="0"/>
            <a:chExt cx="3720" cy="4536"/>
          </a:xfrm>
        </p:grpSpPr>
        <p:pic>
          <p:nvPicPr>
            <p:cNvPr id="19458" name="Picture 2"/>
            <p:cNvPicPr>
              <a:picLocks noChangeArrowheads="1"/>
            </p:cNvPicPr>
            <p:nvPr/>
          </p:nvPicPr>
          <p:blipFill>
            <a:blip r:embed="rId2" cstate="print"/>
            <a:srcRect l="24733" r="24696" b="11829"/>
            <a:stretch>
              <a:fillRect/>
            </a:stretch>
          </p:blipFill>
          <p:spPr bwMode="auto">
            <a:xfrm>
              <a:off x="112" y="334"/>
              <a:ext cx="3496" cy="4085"/>
            </a:xfrm>
            <a:prstGeom prst="rect">
              <a:avLst/>
            </a:prstGeom>
            <a:noFill/>
            <a:ln w="12700" cap="flat">
              <a:noFill/>
              <a:miter lim="800000"/>
              <a:headEnd/>
              <a:tailEnd/>
            </a:ln>
          </p:spPr>
        </p:pic>
        <p:pic>
          <p:nvPicPr>
            <p:cNvPr id="19459" name="Picture 3"/>
            <p:cNvPicPr>
              <a:picLocks noChangeArrowheads="1"/>
            </p:cNvPicPr>
            <p:nvPr/>
          </p:nvPicPr>
          <p:blipFill>
            <a:blip r:embed="rId3" cstate="print"/>
            <a:srcRect/>
            <a:stretch>
              <a:fillRect/>
            </a:stretch>
          </p:blipFill>
          <p:spPr bwMode="auto">
            <a:xfrm>
              <a:off x="0" y="0"/>
              <a:ext cx="3720" cy="4536"/>
            </a:xfrm>
            <a:prstGeom prst="rect">
              <a:avLst/>
            </a:prstGeom>
            <a:noFill/>
            <a:ln w="12700" cap="flat">
              <a:noFill/>
              <a:miter lim="800000"/>
              <a:headEnd/>
              <a:tailEnd/>
            </a:ln>
          </p:spPr>
        </p:pic>
      </p:grpSp>
      <p:sp>
        <p:nvSpPr>
          <p:cNvPr id="19460" name="Rectangle 4"/>
          <p:cNvSpPr>
            <a:spLocks noChangeArrowheads="1"/>
          </p:cNvSpPr>
          <p:nvPr>
            <p:ph type="body" idx="1"/>
          </p:nvPr>
        </p:nvSpPr>
        <p:spPr>
          <a:xfrm>
            <a:off x="914400" y="1651000"/>
            <a:ext cx="5461000" cy="5715000"/>
          </a:xfrm>
          <a:ln/>
        </p:spPr>
        <p:txBody>
          <a:bodyPr/>
          <a:lstStyle/>
          <a:p>
            <a:pPr marL="865188">
              <a:buSzPct val="140000"/>
              <a:buFont typeface="Monaco" charset="0"/>
              <a:buBlip>
                <a:blip r:embed="rId4"/>
              </a:buBlip>
            </a:pPr>
            <a:r>
              <a:rPr lang="en-US" sz="2400"/>
              <a:t>For the nomadic Masai, cattle is the most valuable and important thing they own. Traditionally they don’t grow crops or do much hunting. Their entire way of life is around their cattle.  Cows are literally their bread and butter.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1"/>
          <p:cNvGrpSpPr>
            <a:grpSpLocks/>
          </p:cNvGrpSpPr>
          <p:nvPr/>
        </p:nvGrpSpPr>
        <p:grpSpPr bwMode="auto">
          <a:xfrm>
            <a:off x="6134100" y="1855788"/>
            <a:ext cx="6553200" cy="5054600"/>
            <a:chOff x="0" y="0"/>
            <a:chExt cx="4128" cy="3184"/>
          </a:xfrm>
        </p:grpSpPr>
        <p:pic>
          <p:nvPicPr>
            <p:cNvPr id="20482" name="Picture 2"/>
            <p:cNvPicPr>
              <a:picLocks noChangeArrowheads="1"/>
            </p:cNvPicPr>
            <p:nvPr/>
          </p:nvPicPr>
          <p:blipFill>
            <a:blip r:embed="rId2" cstate="print"/>
            <a:srcRect r="2316" b="24211"/>
            <a:stretch>
              <a:fillRect/>
            </a:stretch>
          </p:blipFill>
          <p:spPr bwMode="auto">
            <a:xfrm>
              <a:off x="112" y="1102"/>
              <a:ext cx="3904" cy="1965"/>
            </a:xfrm>
            <a:prstGeom prst="rect">
              <a:avLst/>
            </a:prstGeom>
            <a:noFill/>
            <a:ln w="12700" cap="flat">
              <a:noFill/>
              <a:miter lim="800000"/>
              <a:headEnd/>
              <a:tailEnd/>
            </a:ln>
          </p:spPr>
        </p:pic>
        <p:pic>
          <p:nvPicPr>
            <p:cNvPr id="20483" name="Picture 3"/>
            <p:cNvPicPr>
              <a:picLocks noChangeArrowheads="1"/>
            </p:cNvPicPr>
            <p:nvPr/>
          </p:nvPicPr>
          <p:blipFill>
            <a:blip r:embed="rId3" cstate="print"/>
            <a:srcRect/>
            <a:stretch>
              <a:fillRect/>
            </a:stretch>
          </p:blipFill>
          <p:spPr bwMode="auto">
            <a:xfrm>
              <a:off x="0" y="0"/>
              <a:ext cx="4128" cy="3184"/>
            </a:xfrm>
            <a:prstGeom prst="rect">
              <a:avLst/>
            </a:prstGeom>
            <a:noFill/>
            <a:ln w="12700" cap="flat">
              <a:noFill/>
              <a:miter lim="800000"/>
              <a:headEnd/>
              <a:tailEnd/>
            </a:ln>
          </p:spPr>
        </p:pic>
      </p:grpSp>
      <p:sp>
        <p:nvSpPr>
          <p:cNvPr id="20484" name="Rectangle 4"/>
          <p:cNvSpPr>
            <a:spLocks noChangeArrowheads="1"/>
          </p:cNvSpPr>
          <p:nvPr>
            <p:ph type="title"/>
          </p:nvPr>
        </p:nvSpPr>
        <p:spPr>
          <a:xfrm>
            <a:off x="914400" y="200025"/>
            <a:ext cx="11176000" cy="2544763"/>
          </a:xfrm>
          <a:ln/>
        </p:spPr>
        <p:txBody>
          <a:bodyPr/>
          <a:lstStyle/>
          <a:p>
            <a:r>
              <a:rPr lang="en-US"/>
              <a:t>Masai </a:t>
            </a:r>
          </a:p>
        </p:txBody>
      </p:sp>
      <p:sp>
        <p:nvSpPr>
          <p:cNvPr id="20485" name="Rectangle 5"/>
          <p:cNvSpPr>
            <a:spLocks/>
          </p:cNvSpPr>
          <p:nvPr/>
        </p:nvSpPr>
        <p:spPr bwMode="auto">
          <a:xfrm>
            <a:off x="1968500" y="2495550"/>
            <a:ext cx="3924300" cy="5676900"/>
          </a:xfrm>
          <a:prstGeom prst="rect">
            <a:avLst/>
          </a:prstGeom>
          <a:noFill/>
          <a:ln w="12700" cap="flat">
            <a:noFill/>
            <a:miter lim="800000"/>
            <a:headEnd type="none" w="med" len="med"/>
            <a:tailEnd type="none" w="med" len="med"/>
          </a:ln>
        </p:spPr>
        <p:txBody>
          <a:bodyPr lIns="0" tIns="0" rIns="0" bIns="0" anchor="ctr"/>
          <a:lstStyle/>
          <a:p>
            <a:pPr>
              <a:spcBef>
                <a:spcPts val="1000"/>
              </a:spcBef>
            </a:pPr>
            <a:r>
              <a:rPr lang="en-US" sz="2400">
                <a:solidFill>
                  <a:schemeClr val="tx1"/>
                </a:solidFill>
                <a:latin typeface="Arial" charset="0"/>
                <a:cs typeface="Arial" charset="0"/>
                <a:sym typeface="Arial" charset="0"/>
              </a:rPr>
              <a:t>Because of their importance, the Masai use cattle as their form of currency and wealth or </a:t>
            </a:r>
            <a:r>
              <a:rPr lang="en-US" sz="2400">
                <a:solidFill>
                  <a:schemeClr val="tx1"/>
                </a:solidFill>
                <a:latin typeface="Arial Italic" charset="0"/>
                <a:cs typeface="Arial Italic" charset="0"/>
                <a:sym typeface="Arial Italic" charset="0"/>
              </a:rPr>
              <a:t>store of value</a:t>
            </a:r>
            <a:r>
              <a:rPr lang="en-US" sz="2400">
                <a:solidFill>
                  <a:schemeClr val="tx1"/>
                </a:solidFill>
                <a:latin typeface="Arial" charset="0"/>
                <a:cs typeface="Arial" charset="0"/>
                <a:sym typeface="Arial" charset="0"/>
              </a:rPr>
              <a:t>. On average, each individual of the Masai tribe owns around 15 head of cattle, which makes these people among the wealthiest in Kenya, if a </a:t>
            </a:r>
            <a:r>
              <a:rPr lang="en-US" sz="2400">
                <a:solidFill>
                  <a:schemeClr val="tx1"/>
                </a:solidFill>
                <a:latin typeface="Arial Italic" charset="0"/>
                <a:cs typeface="Arial Italic" charset="0"/>
                <a:sym typeface="Arial Italic" charset="0"/>
              </a:rPr>
              <a:t>measure of value</a:t>
            </a:r>
            <a:r>
              <a:rPr lang="en-US" sz="2400">
                <a:solidFill>
                  <a:schemeClr val="tx1"/>
                </a:solidFill>
                <a:latin typeface="Arial" charset="0"/>
                <a:cs typeface="Arial" charset="0"/>
                <a:sym typeface="Arial" charset="0"/>
              </a:rPr>
              <a:t> was placed on their herds. Cattle change hands for any major transaction, specifically when a warrior seeks to marry. He must pay a bride price in cattle.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Group 1"/>
          <p:cNvGrpSpPr>
            <a:grpSpLocks/>
          </p:cNvGrpSpPr>
          <p:nvPr/>
        </p:nvGrpSpPr>
        <p:grpSpPr bwMode="auto">
          <a:xfrm>
            <a:off x="7150100" y="1601788"/>
            <a:ext cx="5918200" cy="8077200"/>
            <a:chOff x="0" y="0"/>
            <a:chExt cx="3728" cy="5088"/>
          </a:xfrm>
        </p:grpSpPr>
        <p:pic>
          <p:nvPicPr>
            <p:cNvPr id="21506" name="Picture 2"/>
            <p:cNvPicPr>
              <a:picLocks noChangeArrowheads="1"/>
            </p:cNvPicPr>
            <p:nvPr/>
          </p:nvPicPr>
          <p:blipFill>
            <a:blip r:embed="rId2" cstate="print"/>
            <a:srcRect l="22885" r="20471"/>
            <a:stretch>
              <a:fillRect/>
            </a:stretch>
          </p:blipFill>
          <p:spPr bwMode="auto">
            <a:xfrm>
              <a:off x="112" y="335"/>
              <a:ext cx="3504" cy="4636"/>
            </a:xfrm>
            <a:prstGeom prst="rect">
              <a:avLst/>
            </a:prstGeom>
            <a:noFill/>
            <a:ln w="12700" cap="flat">
              <a:noFill/>
              <a:miter lim="800000"/>
              <a:headEnd/>
              <a:tailEnd/>
            </a:ln>
          </p:spPr>
        </p:pic>
        <p:pic>
          <p:nvPicPr>
            <p:cNvPr id="21507" name="Picture 3"/>
            <p:cNvPicPr>
              <a:picLocks noChangeArrowheads="1"/>
            </p:cNvPicPr>
            <p:nvPr/>
          </p:nvPicPr>
          <p:blipFill>
            <a:blip r:embed="rId3" cstate="print"/>
            <a:srcRect/>
            <a:stretch>
              <a:fillRect/>
            </a:stretch>
          </p:blipFill>
          <p:spPr bwMode="auto">
            <a:xfrm>
              <a:off x="0" y="0"/>
              <a:ext cx="3728" cy="5088"/>
            </a:xfrm>
            <a:prstGeom prst="rect">
              <a:avLst/>
            </a:prstGeom>
            <a:noFill/>
            <a:ln w="12700" cap="flat">
              <a:noFill/>
              <a:miter lim="800000"/>
              <a:headEnd/>
              <a:tailEnd/>
            </a:ln>
          </p:spPr>
        </p:pic>
      </p:grpSp>
      <p:sp>
        <p:nvSpPr>
          <p:cNvPr id="21508" name="Rectangle 4"/>
          <p:cNvSpPr>
            <a:spLocks noChangeArrowheads="1"/>
          </p:cNvSpPr>
          <p:nvPr>
            <p:ph type="title"/>
          </p:nvPr>
        </p:nvSpPr>
        <p:spPr>
          <a:ln/>
        </p:spPr>
        <p:txBody>
          <a:bodyPr/>
          <a:lstStyle/>
          <a:p>
            <a:r>
              <a:rPr lang="en-US"/>
              <a:t>Meet Shilling</a:t>
            </a:r>
          </a:p>
        </p:txBody>
      </p:sp>
      <p:sp>
        <p:nvSpPr>
          <p:cNvPr id="21509" name="Rectangle 5"/>
          <p:cNvSpPr>
            <a:spLocks noChangeArrowheads="1"/>
          </p:cNvSpPr>
          <p:nvPr>
            <p:ph type="body" idx="1"/>
          </p:nvPr>
        </p:nvSpPr>
        <p:spPr>
          <a:xfrm>
            <a:off x="914400" y="2752725"/>
            <a:ext cx="5461000" cy="5846763"/>
          </a:xfrm>
          <a:ln/>
        </p:spPr>
        <p:txBody>
          <a:bodyPr/>
          <a:lstStyle/>
          <a:p>
            <a:pPr marL="865188">
              <a:buSzPct val="140000"/>
              <a:buFont typeface="Monaco" charset="0"/>
              <a:buBlip>
                <a:blip r:embed="rId4"/>
              </a:buBlip>
            </a:pPr>
            <a:r>
              <a:rPr lang="en-US" sz="1800"/>
              <a:t>Shilling is a Masai who traveled 25 miles through the barren desert of Laikpia to a local market. It is here he will trade his prize cows in order to pay for his son’s upcoming school tuition. It took a lot of negotiating but in the end Shilling was able to trade two cows for enough shillings to pay for tuition. Now he must make the long journey back home. </a:t>
            </a:r>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10.xml.rels><?xml version="1.0" encoding="UTF-8" standalone="yes"?>
<Relationships xmlns="http://schemas.openxmlformats.org/package/2006/relationships"><Relationship Id="rId1" Type="http://schemas.openxmlformats.org/officeDocument/2006/relationships/image" Target="../media/image1.png"/></Relationships>
</file>

<file path=ppt/theme/_rels/theme11.xml.rels><?xml version="1.0" encoding="UTF-8" standalone="yes"?>
<Relationships xmlns="http://schemas.openxmlformats.org/package/2006/relationships"><Relationship Id="rId1" Type="http://schemas.openxmlformats.org/officeDocument/2006/relationships/image" Target="../media/image1.png"/></Relationships>
</file>

<file path=ppt/theme/_rels/theme12.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_rels/theme7.xml.rels><?xml version="1.0" encoding="UTF-8" standalone="yes"?>
<Relationships xmlns="http://schemas.openxmlformats.org/package/2006/relationships"><Relationship Id="rId1" Type="http://schemas.openxmlformats.org/officeDocument/2006/relationships/image" Target="../media/image1.png"/></Relationships>
</file>

<file path=ppt/theme/_rels/theme8.xml.rels><?xml version="1.0" encoding="UTF-8" standalone="yes"?>
<Relationships xmlns="http://schemas.openxmlformats.org/package/2006/relationships"><Relationship Id="rId1" Type="http://schemas.openxmlformats.org/officeDocument/2006/relationships/image" Target="../media/image1.png"/></Relationships>
</file>

<file path=ppt/theme/_rels/theme9.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itle, Bullets &amp; Photo">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 Center">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Photo - Horizont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hoto - Vertical">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amp; Bullets - Lef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amp; Bullets">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itle &amp; Bullets - Right">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Monaco"/>
        <a:ea typeface="ヒラギノ角ゴ ProN W3"/>
        <a:cs typeface="ヒラギノ角ゴ ProN W3"/>
      </a:majorFont>
      <a:minorFont>
        <a:latin typeface="Monaco"/>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rgbClr val="FFFFFF"/>
            </a:solidFill>
            <a:effectLst/>
            <a:latin typeface="Monaco" charset="0"/>
            <a:ea typeface="ヒラギノ角ゴ ProN W3" charset="0"/>
            <a:cs typeface="ヒラギノ角ゴ ProN W3" charset="0"/>
            <a:sym typeface="Monaco"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Pages>0</Pages>
  <Words>501</Words>
  <Characters>0</Characters>
  <Application>Microsoft Office PowerPoint</Application>
  <PresentationFormat>Custom</PresentationFormat>
  <Lines>0</Lines>
  <Paragraphs>23</Paragraphs>
  <Slides>11</Slides>
  <Notes>1</Notes>
  <HiddenSlides>0</HiddenSlides>
  <MMClips>0</MMClips>
  <ScaleCrop>false</ScaleCrop>
  <HeadingPairs>
    <vt:vector size="6" baseType="variant">
      <vt:variant>
        <vt:lpstr>Fonts Used</vt:lpstr>
      </vt:variant>
      <vt:variant>
        <vt:i4>4</vt:i4>
      </vt:variant>
      <vt:variant>
        <vt:lpstr>Theme</vt:lpstr>
      </vt:variant>
      <vt:variant>
        <vt:i4>12</vt:i4>
      </vt:variant>
      <vt:variant>
        <vt:lpstr>Slide Titles</vt:lpstr>
      </vt:variant>
      <vt:variant>
        <vt:i4>11</vt:i4>
      </vt:variant>
    </vt:vector>
  </HeadingPairs>
  <TitlesOfParts>
    <vt:vector size="27" baseType="lpstr">
      <vt:lpstr>Monaco</vt:lpstr>
      <vt:lpstr>ヒラギノ角ゴ ProN W3</vt:lpstr>
      <vt:lpstr>Arial</vt:lpstr>
      <vt:lpstr>Arial Italic</vt:lpstr>
      <vt:lpstr>Title, Bullets &amp; Photo</vt:lpstr>
      <vt:lpstr>Photo - Vertical</vt:lpstr>
      <vt:lpstr>Title &amp; Bullets - Left</vt:lpstr>
      <vt:lpstr>Title &amp; Subtitle</vt:lpstr>
      <vt:lpstr>Blank</vt:lpstr>
      <vt:lpstr>Bullets</vt:lpstr>
      <vt:lpstr>Title &amp; Bullets</vt:lpstr>
      <vt:lpstr>Title &amp; Bullets - Right</vt:lpstr>
      <vt:lpstr>Title - Top</vt:lpstr>
      <vt:lpstr>Title - Center</vt:lpstr>
      <vt:lpstr>Photo - Horizontal</vt:lpstr>
      <vt:lpstr>Title &amp; Bullets - 2 Column</vt:lpstr>
      <vt:lpstr>Money Money Money! </vt:lpstr>
      <vt:lpstr>Slide 2</vt:lpstr>
      <vt:lpstr>Slide 3</vt:lpstr>
      <vt:lpstr>Slide 4</vt:lpstr>
      <vt:lpstr>Meet the Masai </vt:lpstr>
      <vt:lpstr>Masai</vt:lpstr>
      <vt:lpstr>Slide 7</vt:lpstr>
      <vt:lpstr>Masai </vt:lpstr>
      <vt:lpstr>Meet Shilling</vt:lpstr>
      <vt:lpstr>Economic Problem</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Money Money! </dc:title>
  <dc:subject/>
  <dc:creator/>
  <cp:keywords/>
  <dc:description/>
  <cp:lastModifiedBy>mar008444</cp:lastModifiedBy>
  <cp:revision>1</cp:revision>
  <dcterms:modified xsi:type="dcterms:W3CDTF">2010-04-09T22:34:28Z</dcterms:modified>
</cp:coreProperties>
</file>